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1" r:id="rId2"/>
    <p:sldId id="272" r:id="rId3"/>
    <p:sldId id="27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5" r:id="rId16"/>
    <p:sldId id="276" r:id="rId17"/>
    <p:sldId id="277" r:id="rId18"/>
    <p:sldId id="278" r:id="rId19"/>
    <p:sldId id="279" r:id="rId20"/>
    <p:sldId id="280" r:id="rId21"/>
    <p:sldId id="300" r:id="rId22"/>
    <p:sldId id="281" r:id="rId23"/>
    <p:sldId id="282" r:id="rId24"/>
    <p:sldId id="283" r:id="rId25"/>
    <p:sldId id="322" r:id="rId26"/>
    <p:sldId id="284" r:id="rId27"/>
    <p:sldId id="285" r:id="rId28"/>
    <p:sldId id="286" r:id="rId29"/>
    <p:sldId id="287" r:id="rId30"/>
    <p:sldId id="323" r:id="rId31"/>
    <p:sldId id="297" r:id="rId32"/>
    <p:sldId id="295" r:id="rId33"/>
    <p:sldId id="296" r:id="rId34"/>
    <p:sldId id="298" r:id="rId35"/>
    <p:sldId id="299" r:id="rId36"/>
    <p:sldId id="301" r:id="rId37"/>
    <p:sldId id="305" r:id="rId38"/>
    <p:sldId id="306" r:id="rId39"/>
    <p:sldId id="307" r:id="rId40"/>
    <p:sldId id="308" r:id="rId41"/>
    <p:sldId id="302" r:id="rId42"/>
    <p:sldId id="303" r:id="rId43"/>
    <p:sldId id="318" r:id="rId44"/>
    <p:sldId id="310" r:id="rId45"/>
    <p:sldId id="311" r:id="rId46"/>
    <p:sldId id="312" r:id="rId47"/>
    <p:sldId id="315" r:id="rId48"/>
    <p:sldId id="316" r:id="rId49"/>
    <p:sldId id="317" r:id="rId50"/>
    <p:sldId id="320" r:id="rId51"/>
    <p:sldId id="321" r:id="rId52"/>
    <p:sldId id="304" r:id="rId53"/>
    <p:sldId id="324" r:id="rId54"/>
    <p:sldId id="325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80774D-9863-4400-A363-98972CA7EDB6}" v="130" dt="2023-10-10T06:52:34.8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5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浩維 余" userId="dfd341ea1e1bfe94" providerId="LiveId" clId="{2A80774D-9863-4400-A363-98972CA7EDB6}"/>
    <pc:docChg chg="undo custSel addSld delSld modSld sldOrd">
      <pc:chgData name="浩維 余" userId="dfd341ea1e1bfe94" providerId="LiveId" clId="{2A80774D-9863-4400-A363-98972CA7EDB6}" dt="2023-10-10T06:53:07.993" v="5346" actId="478"/>
      <pc:docMkLst>
        <pc:docMk/>
      </pc:docMkLst>
      <pc:sldChg chg="addSp delSp modSp mod">
        <pc:chgData name="浩維 余" userId="dfd341ea1e1bfe94" providerId="LiveId" clId="{2A80774D-9863-4400-A363-98972CA7EDB6}" dt="2023-10-10T05:33:48.859" v="1642" actId="20577"/>
        <pc:sldMkLst>
          <pc:docMk/>
          <pc:sldMk cId="4143588856" sldId="257"/>
        </pc:sldMkLst>
        <pc:spChg chg="add mod">
          <ac:chgData name="浩維 余" userId="dfd341ea1e1bfe94" providerId="LiveId" clId="{2A80774D-9863-4400-A363-98972CA7EDB6}" dt="2023-10-10T05:33:48.859" v="1642" actId="20577"/>
          <ac:spMkLst>
            <pc:docMk/>
            <pc:sldMk cId="4143588856" sldId="257"/>
            <ac:spMk id="2" creationId="{F1985FF7-8F10-7676-8812-E4AA99312267}"/>
          </ac:spMkLst>
        </pc:spChg>
        <pc:spChg chg="add del mod">
          <ac:chgData name="浩維 余" userId="dfd341ea1e1bfe94" providerId="LiveId" clId="{2A80774D-9863-4400-A363-98972CA7EDB6}" dt="2023-10-04T09:19:33.498" v="42" actId="931"/>
          <ac:spMkLst>
            <pc:docMk/>
            <pc:sldMk cId="4143588856" sldId="257"/>
            <ac:spMk id="3" creationId="{56FA05EE-CC8D-B6DE-19EC-11779143FBED}"/>
          </ac:spMkLst>
        </pc:spChg>
        <pc:spChg chg="add del mod">
          <ac:chgData name="浩維 余" userId="dfd341ea1e1bfe94" providerId="LiveId" clId="{2A80774D-9863-4400-A363-98972CA7EDB6}" dt="2023-10-04T06:58:25.138" v="7" actId="931"/>
          <ac:spMkLst>
            <pc:docMk/>
            <pc:sldMk cId="4143588856" sldId="257"/>
            <ac:spMk id="3" creationId="{9972DAE7-99C8-D435-DD4C-F35F6DE5CE2B}"/>
          </ac:spMkLst>
        </pc:spChg>
        <pc:picChg chg="del">
          <ac:chgData name="浩維 余" userId="dfd341ea1e1bfe94" providerId="LiveId" clId="{2A80774D-9863-4400-A363-98972CA7EDB6}" dt="2023-10-04T06:58:10.076" v="6" actId="478"/>
          <ac:picMkLst>
            <pc:docMk/>
            <pc:sldMk cId="4143588856" sldId="257"/>
            <ac:picMk id="5" creationId="{C91B2A2A-1A1D-6B42-65B9-89A5388B44FA}"/>
          </ac:picMkLst>
        </pc:picChg>
        <pc:picChg chg="add mod">
          <ac:chgData name="浩維 余" userId="dfd341ea1e1bfe94" providerId="LiveId" clId="{2A80774D-9863-4400-A363-98972CA7EDB6}" dt="2023-10-10T05:25:46.446" v="684" actId="1076"/>
          <ac:picMkLst>
            <pc:docMk/>
            <pc:sldMk cId="4143588856" sldId="257"/>
            <ac:picMk id="5" creationId="{E64DA8E9-ECFB-F398-D8D7-BB2D4184635A}"/>
          </ac:picMkLst>
        </pc:picChg>
        <pc:picChg chg="add del mod">
          <ac:chgData name="浩維 余" userId="dfd341ea1e1bfe94" providerId="LiveId" clId="{2A80774D-9863-4400-A363-98972CA7EDB6}" dt="2023-10-04T09:19:26.052" v="41" actId="478"/>
          <ac:picMkLst>
            <pc:docMk/>
            <pc:sldMk cId="4143588856" sldId="257"/>
            <ac:picMk id="6" creationId="{14EFBC77-6ECC-8484-B66A-80BA6ECE14F3}"/>
          </ac:picMkLst>
        </pc:picChg>
      </pc:sldChg>
      <pc:sldChg chg="addSp delSp modSp mod">
        <pc:chgData name="浩維 余" userId="dfd341ea1e1bfe94" providerId="LiveId" clId="{2A80774D-9863-4400-A363-98972CA7EDB6}" dt="2023-10-10T06:26:34.863" v="5137" actId="14100"/>
        <pc:sldMkLst>
          <pc:docMk/>
          <pc:sldMk cId="4007801601" sldId="258"/>
        </pc:sldMkLst>
        <pc:spChg chg="mod">
          <ac:chgData name="浩維 余" userId="dfd341ea1e1bfe94" providerId="LiveId" clId="{2A80774D-9863-4400-A363-98972CA7EDB6}" dt="2023-10-10T06:26:34.863" v="5137" actId="14100"/>
          <ac:spMkLst>
            <pc:docMk/>
            <pc:sldMk cId="4007801601" sldId="258"/>
            <ac:spMk id="2" creationId="{49698523-579D-2D45-1D3E-AA9E086F5E57}"/>
          </ac:spMkLst>
        </pc:spChg>
        <pc:spChg chg="add del mod">
          <ac:chgData name="浩維 余" userId="dfd341ea1e1bfe94" providerId="LiveId" clId="{2A80774D-9863-4400-A363-98972CA7EDB6}" dt="2023-10-04T06:58:40.982" v="10" actId="478"/>
          <ac:spMkLst>
            <pc:docMk/>
            <pc:sldMk cId="4007801601" sldId="258"/>
            <ac:spMk id="7" creationId="{D351EB07-7C8E-0A9F-85CF-E452CED968D3}"/>
          </ac:spMkLst>
        </pc:spChg>
        <pc:picChg chg="add del mod">
          <ac:chgData name="浩維 余" userId="dfd341ea1e1bfe94" providerId="LiveId" clId="{2A80774D-9863-4400-A363-98972CA7EDB6}" dt="2023-10-04T09:19:35.863" v="43" actId="478"/>
          <ac:picMkLst>
            <pc:docMk/>
            <pc:sldMk cId="4007801601" sldId="258"/>
            <ac:picMk id="4" creationId="{EC186247-C179-2935-2F2D-D14F7D7AC504}"/>
          </ac:picMkLst>
        </pc:picChg>
        <pc:picChg chg="add mod">
          <ac:chgData name="浩維 余" userId="dfd341ea1e1bfe94" providerId="LiveId" clId="{2A80774D-9863-4400-A363-98972CA7EDB6}" dt="2023-10-10T06:26:30.940" v="5136" actId="1076"/>
          <ac:picMkLst>
            <pc:docMk/>
            <pc:sldMk cId="4007801601" sldId="258"/>
            <ac:picMk id="5" creationId="{5537523F-259C-A5B1-E213-FAD25E91DA0F}"/>
          </ac:picMkLst>
        </pc:picChg>
        <pc:picChg chg="del">
          <ac:chgData name="浩維 余" userId="dfd341ea1e1bfe94" providerId="LiveId" clId="{2A80774D-9863-4400-A363-98972CA7EDB6}" dt="2023-10-04T06:58:38.370" v="9" actId="478"/>
          <ac:picMkLst>
            <pc:docMk/>
            <pc:sldMk cId="4007801601" sldId="258"/>
            <ac:picMk id="6" creationId="{8050C621-0091-6D5B-AC69-FE2E158485A5}"/>
          </ac:picMkLst>
        </pc:picChg>
      </pc:sldChg>
      <pc:sldChg chg="addSp delSp modSp mod">
        <pc:chgData name="浩維 余" userId="dfd341ea1e1bfe94" providerId="LiveId" clId="{2A80774D-9863-4400-A363-98972CA7EDB6}" dt="2023-10-10T06:23:51.737" v="5110" actId="1076"/>
        <pc:sldMkLst>
          <pc:docMk/>
          <pc:sldMk cId="3134923093" sldId="259"/>
        </pc:sldMkLst>
        <pc:spChg chg="add del mod">
          <ac:chgData name="浩維 余" userId="dfd341ea1e1bfe94" providerId="LiveId" clId="{2A80774D-9863-4400-A363-98972CA7EDB6}" dt="2023-10-04T09:19:48.421" v="46" actId="931"/>
          <ac:spMkLst>
            <pc:docMk/>
            <pc:sldMk cId="3134923093" sldId="259"/>
            <ac:spMk id="3" creationId="{84DF4938-AF7A-5FA8-06F6-08397D474C09}"/>
          </ac:spMkLst>
        </pc:spChg>
        <pc:spChg chg="add del mod">
          <ac:chgData name="浩維 余" userId="dfd341ea1e1bfe94" providerId="LiveId" clId="{2A80774D-9863-4400-A363-98972CA7EDB6}" dt="2023-10-04T07:01:10.269" v="12" actId="931"/>
          <ac:spMkLst>
            <pc:docMk/>
            <pc:sldMk cId="3134923093" sldId="259"/>
            <ac:spMk id="3" creationId="{A98098B8-CDDA-AD4A-23CE-F72693B7BF5F}"/>
          </ac:spMkLst>
        </pc:spChg>
        <pc:spChg chg="mod">
          <ac:chgData name="浩維 余" userId="dfd341ea1e1bfe94" providerId="LiveId" clId="{2A80774D-9863-4400-A363-98972CA7EDB6}" dt="2023-10-10T05:27:54.562" v="929" actId="20577"/>
          <ac:spMkLst>
            <pc:docMk/>
            <pc:sldMk cId="3134923093" sldId="259"/>
            <ac:spMk id="6" creationId="{11C984ED-09F6-6B1D-EB5B-B0CA8EB50256}"/>
          </ac:spMkLst>
        </pc:spChg>
        <pc:picChg chg="del">
          <ac:chgData name="浩維 余" userId="dfd341ea1e1bfe94" providerId="LiveId" clId="{2A80774D-9863-4400-A363-98972CA7EDB6}" dt="2023-10-04T07:00:49.356" v="11" actId="478"/>
          <ac:picMkLst>
            <pc:docMk/>
            <pc:sldMk cId="3134923093" sldId="259"/>
            <ac:picMk id="5" creationId="{1241E5B5-3A38-CA61-D136-4EE72EA6D8CB}"/>
          </ac:picMkLst>
        </pc:picChg>
        <pc:picChg chg="add mod">
          <ac:chgData name="浩維 余" userId="dfd341ea1e1bfe94" providerId="LiveId" clId="{2A80774D-9863-4400-A363-98972CA7EDB6}" dt="2023-10-10T06:23:51.737" v="5110" actId="1076"/>
          <ac:picMkLst>
            <pc:docMk/>
            <pc:sldMk cId="3134923093" sldId="259"/>
            <ac:picMk id="5" creationId="{FBF23777-F52E-91DD-4AAF-207FBC95B6A9}"/>
          </ac:picMkLst>
        </pc:picChg>
        <pc:picChg chg="add del mod">
          <ac:chgData name="浩維 余" userId="dfd341ea1e1bfe94" providerId="LiveId" clId="{2A80774D-9863-4400-A363-98972CA7EDB6}" dt="2023-10-04T09:19:43.294" v="45" actId="478"/>
          <ac:picMkLst>
            <pc:docMk/>
            <pc:sldMk cId="3134923093" sldId="259"/>
            <ac:picMk id="7" creationId="{2BF9C77D-6669-4978-18A6-B090DCBFFAD7}"/>
          </ac:picMkLst>
        </pc:picChg>
      </pc:sldChg>
      <pc:sldChg chg="addSp delSp modSp mod">
        <pc:chgData name="浩維 余" userId="dfd341ea1e1bfe94" providerId="LiveId" clId="{2A80774D-9863-4400-A363-98972CA7EDB6}" dt="2023-10-10T06:24:25.445" v="5118" actId="14100"/>
        <pc:sldMkLst>
          <pc:docMk/>
          <pc:sldMk cId="1991880455" sldId="260"/>
        </pc:sldMkLst>
        <pc:spChg chg="mod">
          <ac:chgData name="浩維 余" userId="dfd341ea1e1bfe94" providerId="LiveId" clId="{2A80774D-9863-4400-A363-98972CA7EDB6}" dt="2023-10-10T06:24:25.445" v="5118" actId="14100"/>
          <ac:spMkLst>
            <pc:docMk/>
            <pc:sldMk cId="1991880455" sldId="260"/>
            <ac:spMk id="2" creationId="{E6E9ABC3-B386-C41B-5FD5-D92650614D10}"/>
          </ac:spMkLst>
        </pc:spChg>
        <pc:picChg chg="del">
          <ac:chgData name="浩維 余" userId="dfd341ea1e1bfe94" providerId="LiveId" clId="{2A80774D-9863-4400-A363-98972CA7EDB6}" dt="2023-10-04T07:01:13.283" v="13" actId="478"/>
          <ac:picMkLst>
            <pc:docMk/>
            <pc:sldMk cId="1991880455" sldId="260"/>
            <ac:picMk id="4" creationId="{B99C0D65-D80C-A083-9A2C-3DD88D6E9EDF}"/>
          </ac:picMkLst>
        </pc:picChg>
        <pc:picChg chg="add mod">
          <ac:chgData name="浩維 余" userId="dfd341ea1e1bfe94" providerId="LiveId" clId="{2A80774D-9863-4400-A363-98972CA7EDB6}" dt="2023-10-10T05:28:06.415" v="930" actId="1076"/>
          <ac:picMkLst>
            <pc:docMk/>
            <pc:sldMk cId="1991880455" sldId="260"/>
            <ac:picMk id="4" creationId="{EA3126B1-48C8-B19F-123D-9025CFA2BC88}"/>
          </ac:picMkLst>
        </pc:picChg>
        <pc:picChg chg="add del mod">
          <ac:chgData name="浩維 余" userId="dfd341ea1e1bfe94" providerId="LiveId" clId="{2A80774D-9863-4400-A363-98972CA7EDB6}" dt="2023-10-04T09:28:37.555" v="47" actId="478"/>
          <ac:picMkLst>
            <pc:docMk/>
            <pc:sldMk cId="1991880455" sldId="260"/>
            <ac:picMk id="5" creationId="{CE679D75-ABD8-ED71-B311-A670DF077421}"/>
          </ac:picMkLst>
        </pc:picChg>
      </pc:sldChg>
      <pc:sldChg chg="addSp delSp modSp mod">
        <pc:chgData name="浩維 余" userId="dfd341ea1e1bfe94" providerId="LiveId" clId="{2A80774D-9863-4400-A363-98972CA7EDB6}" dt="2023-10-10T06:25:58.065" v="5129" actId="14100"/>
        <pc:sldMkLst>
          <pc:docMk/>
          <pc:sldMk cId="1655039289" sldId="261"/>
        </pc:sldMkLst>
        <pc:spChg chg="mod">
          <ac:chgData name="浩維 余" userId="dfd341ea1e1bfe94" providerId="LiveId" clId="{2A80774D-9863-4400-A363-98972CA7EDB6}" dt="2023-10-10T06:25:58.065" v="5129" actId="14100"/>
          <ac:spMkLst>
            <pc:docMk/>
            <pc:sldMk cId="1655039289" sldId="261"/>
            <ac:spMk id="2" creationId="{6A31E41A-305C-8C51-44EA-096970F0DD09}"/>
          </ac:spMkLst>
        </pc:spChg>
        <pc:spChg chg="add del mod">
          <ac:chgData name="浩維 余" userId="dfd341ea1e1bfe94" providerId="LiveId" clId="{2A80774D-9863-4400-A363-98972CA7EDB6}" dt="2023-10-04T07:01:28.328" v="16" actId="931"/>
          <ac:spMkLst>
            <pc:docMk/>
            <pc:sldMk cId="1655039289" sldId="261"/>
            <ac:spMk id="4" creationId="{06962FAA-A130-F77D-49D2-B356B05FC01D}"/>
          </ac:spMkLst>
        </pc:spChg>
        <pc:spChg chg="add del mod">
          <ac:chgData name="浩維 余" userId="dfd341ea1e1bfe94" providerId="LiveId" clId="{2A80774D-9863-4400-A363-98972CA7EDB6}" dt="2023-10-04T09:30:54.643" v="50" actId="931"/>
          <ac:spMkLst>
            <pc:docMk/>
            <pc:sldMk cId="1655039289" sldId="261"/>
            <ac:spMk id="4" creationId="{308CB48A-BA8B-86A5-83D2-DC08980A38C2}"/>
          </ac:spMkLst>
        </pc:spChg>
        <pc:picChg chg="add mod">
          <ac:chgData name="浩維 余" userId="dfd341ea1e1bfe94" providerId="LiveId" clId="{2A80774D-9863-4400-A363-98972CA7EDB6}" dt="2023-10-10T06:25:55.982" v="5128" actId="1076"/>
          <ac:picMkLst>
            <pc:docMk/>
            <pc:sldMk cId="1655039289" sldId="261"/>
            <ac:picMk id="6" creationId="{17C9C154-C0AC-7F9B-8AF9-71E726ECF5A0}"/>
          </ac:picMkLst>
        </pc:picChg>
        <pc:picChg chg="del">
          <ac:chgData name="浩維 余" userId="dfd341ea1e1bfe94" providerId="LiveId" clId="{2A80774D-9863-4400-A363-98972CA7EDB6}" dt="2023-10-04T07:01:23.131" v="15" actId="478"/>
          <ac:picMkLst>
            <pc:docMk/>
            <pc:sldMk cId="1655039289" sldId="261"/>
            <ac:picMk id="6" creationId="{B6CEF1A9-724A-B98A-0F81-CE09FE0B8BF2}"/>
          </ac:picMkLst>
        </pc:picChg>
        <pc:picChg chg="add del mod">
          <ac:chgData name="浩維 余" userId="dfd341ea1e1bfe94" providerId="LiveId" clId="{2A80774D-9863-4400-A363-98972CA7EDB6}" dt="2023-10-04T09:30:50.519" v="49" actId="478"/>
          <ac:picMkLst>
            <pc:docMk/>
            <pc:sldMk cId="1655039289" sldId="261"/>
            <ac:picMk id="7" creationId="{9C1265DB-14F6-2E37-8F8A-B33AF3FAF611}"/>
          </ac:picMkLst>
        </pc:picChg>
      </pc:sldChg>
      <pc:sldChg chg="addSp delSp modSp mod">
        <pc:chgData name="浩維 余" userId="dfd341ea1e1bfe94" providerId="LiveId" clId="{2A80774D-9863-4400-A363-98972CA7EDB6}" dt="2023-10-10T05:36:00.306" v="1712" actId="20577"/>
        <pc:sldMkLst>
          <pc:docMk/>
          <pc:sldMk cId="2933111227" sldId="262"/>
        </pc:sldMkLst>
        <pc:spChg chg="add mod">
          <ac:chgData name="浩維 余" userId="dfd341ea1e1bfe94" providerId="LiveId" clId="{2A80774D-9863-4400-A363-98972CA7EDB6}" dt="2023-10-10T05:36:00.306" v="1712" actId="20577"/>
          <ac:spMkLst>
            <pc:docMk/>
            <pc:sldMk cId="2933111227" sldId="262"/>
            <ac:spMk id="2" creationId="{60DA9FBE-C32D-C174-0538-C4D14316DFF6}"/>
          </ac:spMkLst>
        </pc:spChg>
        <pc:spChg chg="add del mod">
          <ac:chgData name="浩維 余" userId="dfd341ea1e1bfe94" providerId="LiveId" clId="{2A80774D-9863-4400-A363-98972CA7EDB6}" dt="2023-10-04T09:30:59.964" v="52" actId="931"/>
          <ac:spMkLst>
            <pc:docMk/>
            <pc:sldMk cId="2933111227" sldId="262"/>
            <ac:spMk id="3" creationId="{636F2CA7-1C9E-4B5B-7A50-4B89B8B2DBC4}"/>
          </ac:spMkLst>
        </pc:spChg>
        <pc:spChg chg="add del mod">
          <ac:chgData name="浩維 余" userId="dfd341ea1e1bfe94" providerId="LiveId" clId="{2A80774D-9863-4400-A363-98972CA7EDB6}" dt="2023-10-04T07:12:19.983" v="18" actId="931"/>
          <ac:spMkLst>
            <pc:docMk/>
            <pc:sldMk cId="2933111227" sldId="262"/>
            <ac:spMk id="3" creationId="{7E6DB8C0-40FB-1438-30F3-091E2F665882}"/>
          </ac:spMkLst>
        </pc:spChg>
        <pc:picChg chg="del">
          <ac:chgData name="浩維 余" userId="dfd341ea1e1bfe94" providerId="LiveId" clId="{2A80774D-9863-4400-A363-98972CA7EDB6}" dt="2023-10-04T07:12:12.495" v="17" actId="478"/>
          <ac:picMkLst>
            <pc:docMk/>
            <pc:sldMk cId="2933111227" sldId="262"/>
            <ac:picMk id="5" creationId="{8D3916DD-C7A3-F0D3-A953-0B0EF9DD5C50}"/>
          </ac:picMkLst>
        </pc:picChg>
        <pc:picChg chg="add mod">
          <ac:chgData name="浩維 余" userId="dfd341ea1e1bfe94" providerId="LiveId" clId="{2A80774D-9863-4400-A363-98972CA7EDB6}" dt="2023-10-10T05:34:36.565" v="1704" actId="1076"/>
          <ac:picMkLst>
            <pc:docMk/>
            <pc:sldMk cId="2933111227" sldId="262"/>
            <ac:picMk id="5" creationId="{BAA24516-A85C-4BA7-AFCC-14658D7E99E0}"/>
          </ac:picMkLst>
        </pc:picChg>
        <pc:picChg chg="add del mod">
          <ac:chgData name="浩維 余" userId="dfd341ea1e1bfe94" providerId="LiveId" clId="{2A80774D-9863-4400-A363-98972CA7EDB6}" dt="2023-10-04T09:30:56.032" v="51" actId="478"/>
          <ac:picMkLst>
            <pc:docMk/>
            <pc:sldMk cId="2933111227" sldId="262"/>
            <ac:picMk id="6" creationId="{C8A0DB29-5421-A008-7C2F-F24CFD06BB37}"/>
          </ac:picMkLst>
        </pc:picChg>
      </pc:sldChg>
      <pc:sldChg chg="addSp delSp modSp mod">
        <pc:chgData name="浩維 余" userId="dfd341ea1e1bfe94" providerId="LiveId" clId="{2A80774D-9863-4400-A363-98972CA7EDB6}" dt="2023-10-10T05:35:49.596" v="1710" actId="1076"/>
        <pc:sldMkLst>
          <pc:docMk/>
          <pc:sldMk cId="3352394771" sldId="263"/>
        </pc:sldMkLst>
        <pc:spChg chg="add del mod">
          <ac:chgData name="浩維 余" userId="dfd341ea1e1bfe94" providerId="LiveId" clId="{2A80774D-9863-4400-A363-98972CA7EDB6}" dt="2023-10-04T09:31:06.217" v="54" actId="931"/>
          <ac:spMkLst>
            <pc:docMk/>
            <pc:sldMk cId="3352394771" sldId="263"/>
            <ac:spMk id="3" creationId="{5F0C484A-BAD3-AD3F-88D6-7F0CEAE816ED}"/>
          </ac:spMkLst>
        </pc:spChg>
        <pc:spChg chg="add del mod">
          <ac:chgData name="浩維 余" userId="dfd341ea1e1bfe94" providerId="LiveId" clId="{2A80774D-9863-4400-A363-98972CA7EDB6}" dt="2023-10-04T07:12:32.949" v="20" actId="931"/>
          <ac:spMkLst>
            <pc:docMk/>
            <pc:sldMk cId="3352394771" sldId="263"/>
            <ac:spMk id="3" creationId="{CDFEEB8D-9354-AC43-EF16-47EE54CDB25C}"/>
          </ac:spMkLst>
        </pc:spChg>
        <pc:spChg chg="mod">
          <ac:chgData name="浩維 余" userId="dfd341ea1e1bfe94" providerId="LiveId" clId="{2A80774D-9863-4400-A363-98972CA7EDB6}" dt="2023-10-10T05:35:48.408" v="1709"/>
          <ac:spMkLst>
            <pc:docMk/>
            <pc:sldMk cId="3352394771" sldId="263"/>
            <ac:spMk id="7" creationId="{BDC4C80A-384A-6D8C-B3FC-83D17040716C}"/>
          </ac:spMkLst>
        </pc:spChg>
        <pc:picChg chg="del">
          <ac:chgData name="浩維 余" userId="dfd341ea1e1bfe94" providerId="LiveId" clId="{2A80774D-9863-4400-A363-98972CA7EDB6}" dt="2023-10-04T07:12:28.129" v="19" actId="478"/>
          <ac:picMkLst>
            <pc:docMk/>
            <pc:sldMk cId="3352394771" sldId="263"/>
            <ac:picMk id="5" creationId="{773B3FAD-2975-552D-0C21-D9A2193CF152}"/>
          </ac:picMkLst>
        </pc:picChg>
        <pc:picChg chg="add mod">
          <ac:chgData name="浩維 余" userId="dfd341ea1e1bfe94" providerId="LiveId" clId="{2A80774D-9863-4400-A363-98972CA7EDB6}" dt="2023-10-10T05:35:49.596" v="1710" actId="1076"/>
          <ac:picMkLst>
            <pc:docMk/>
            <pc:sldMk cId="3352394771" sldId="263"/>
            <ac:picMk id="5" creationId="{8E600BE6-46A9-0502-4D7E-0DD1AFAD4634}"/>
          </ac:picMkLst>
        </pc:picChg>
        <pc:picChg chg="add del mod">
          <ac:chgData name="浩維 余" userId="dfd341ea1e1bfe94" providerId="LiveId" clId="{2A80774D-9863-4400-A363-98972CA7EDB6}" dt="2023-10-04T09:31:01.609" v="53" actId="478"/>
          <ac:picMkLst>
            <pc:docMk/>
            <pc:sldMk cId="3352394771" sldId="263"/>
            <ac:picMk id="6" creationId="{EB501759-0DA3-CF7F-A03D-1E86CA6237DB}"/>
          </ac:picMkLst>
        </pc:picChg>
      </pc:sldChg>
      <pc:sldChg chg="addSp delSp modSp del mod">
        <pc:chgData name="浩維 余" userId="dfd341ea1e1bfe94" providerId="LiveId" clId="{2A80774D-9863-4400-A363-98972CA7EDB6}" dt="2023-10-10T05:38:12.583" v="1847" actId="47"/>
        <pc:sldMkLst>
          <pc:docMk/>
          <pc:sldMk cId="2902731427" sldId="264"/>
        </pc:sldMkLst>
        <pc:spChg chg="add del mod">
          <ac:chgData name="浩維 余" userId="dfd341ea1e1bfe94" providerId="LiveId" clId="{2A80774D-9863-4400-A363-98972CA7EDB6}" dt="2023-10-04T07:12:58.290" v="24" actId="931"/>
          <ac:spMkLst>
            <pc:docMk/>
            <pc:sldMk cId="2902731427" sldId="264"/>
            <ac:spMk id="3" creationId="{713E6838-69EA-E5E6-9A8B-35F32ED8F45E}"/>
          </ac:spMkLst>
        </pc:spChg>
        <pc:spChg chg="add del mod">
          <ac:chgData name="浩維 余" userId="dfd341ea1e1bfe94" providerId="LiveId" clId="{2A80774D-9863-4400-A363-98972CA7EDB6}" dt="2023-10-04T09:34:59.656" v="58" actId="931"/>
          <ac:spMkLst>
            <pc:docMk/>
            <pc:sldMk cId="2902731427" sldId="264"/>
            <ac:spMk id="3" creationId="{DAA2E032-9576-37DC-082D-B3358CE87D3E}"/>
          </ac:spMkLst>
        </pc:spChg>
        <pc:spChg chg="mod">
          <ac:chgData name="浩維 余" userId="dfd341ea1e1bfe94" providerId="LiveId" clId="{2A80774D-9863-4400-A363-98972CA7EDB6}" dt="2023-10-10T05:38:05.106" v="1846" actId="20577"/>
          <ac:spMkLst>
            <pc:docMk/>
            <pc:sldMk cId="2902731427" sldId="264"/>
            <ac:spMk id="7" creationId="{C5A8A978-6817-798A-4F10-1D239E263321}"/>
          </ac:spMkLst>
        </pc:spChg>
        <pc:picChg chg="del">
          <ac:chgData name="浩維 余" userId="dfd341ea1e1bfe94" providerId="LiveId" clId="{2A80774D-9863-4400-A363-98972CA7EDB6}" dt="2023-10-04T07:12:49" v="23" actId="478"/>
          <ac:picMkLst>
            <pc:docMk/>
            <pc:sldMk cId="2902731427" sldId="264"/>
            <ac:picMk id="5" creationId="{22D9E952-E9D0-E63B-3D24-D13A0B03DA08}"/>
          </ac:picMkLst>
        </pc:picChg>
        <pc:picChg chg="add mod">
          <ac:chgData name="浩維 余" userId="dfd341ea1e1bfe94" providerId="LiveId" clId="{2A80774D-9863-4400-A363-98972CA7EDB6}" dt="2023-10-04T09:34:59.656" v="58" actId="931"/>
          <ac:picMkLst>
            <pc:docMk/>
            <pc:sldMk cId="2902731427" sldId="264"/>
            <ac:picMk id="5" creationId="{244C852A-53E5-BA44-CB22-EA6CC39709C6}"/>
          </ac:picMkLst>
        </pc:picChg>
        <pc:picChg chg="add del mod">
          <ac:chgData name="浩維 余" userId="dfd341ea1e1bfe94" providerId="LiveId" clId="{2A80774D-9863-4400-A363-98972CA7EDB6}" dt="2023-10-04T09:34:54.943" v="57" actId="478"/>
          <ac:picMkLst>
            <pc:docMk/>
            <pc:sldMk cId="2902731427" sldId="264"/>
            <ac:picMk id="6" creationId="{DC0E3CB6-03A6-8238-DDFC-DA81C0D608ED}"/>
          </ac:picMkLst>
        </pc:picChg>
      </pc:sldChg>
      <pc:sldChg chg="addSp delSp modSp mod">
        <pc:chgData name="浩維 余" userId="dfd341ea1e1bfe94" providerId="LiveId" clId="{2A80774D-9863-4400-A363-98972CA7EDB6}" dt="2023-10-10T05:36:40.759" v="1797" actId="1076"/>
        <pc:sldMkLst>
          <pc:docMk/>
          <pc:sldMk cId="436037989" sldId="266"/>
        </pc:sldMkLst>
        <pc:spChg chg="add del mod">
          <ac:chgData name="浩維 余" userId="dfd341ea1e1bfe94" providerId="LiveId" clId="{2A80774D-9863-4400-A363-98972CA7EDB6}" dt="2023-10-04T07:12:39.709" v="22" actId="931"/>
          <ac:spMkLst>
            <pc:docMk/>
            <pc:sldMk cId="436037989" sldId="266"/>
            <ac:spMk id="3" creationId="{81988314-BCDF-91B5-EACA-EC853BF8D188}"/>
          </ac:spMkLst>
        </pc:spChg>
        <pc:spChg chg="add del mod">
          <ac:chgData name="浩維 余" userId="dfd341ea1e1bfe94" providerId="LiveId" clId="{2A80774D-9863-4400-A363-98972CA7EDB6}" dt="2023-10-04T09:34:50.604" v="56" actId="931"/>
          <ac:spMkLst>
            <pc:docMk/>
            <pc:sldMk cId="436037989" sldId="266"/>
            <ac:spMk id="3" creationId="{D1C8A4F6-C674-6D13-6290-D75A4CDC994E}"/>
          </ac:spMkLst>
        </pc:spChg>
        <pc:spChg chg="mod">
          <ac:chgData name="浩維 余" userId="dfd341ea1e1bfe94" providerId="LiveId" clId="{2A80774D-9863-4400-A363-98972CA7EDB6}" dt="2023-10-10T05:36:38.723" v="1796" actId="20577"/>
          <ac:spMkLst>
            <pc:docMk/>
            <pc:sldMk cId="436037989" sldId="266"/>
            <ac:spMk id="15" creationId="{DB9D0295-9833-2E0B-0F1F-D54AA1326AEF}"/>
          </ac:spMkLst>
        </pc:spChg>
        <pc:picChg chg="add del mod">
          <ac:chgData name="浩維 余" userId="dfd341ea1e1bfe94" providerId="LiveId" clId="{2A80774D-9863-4400-A363-98972CA7EDB6}" dt="2023-10-04T09:31:11.105" v="55" actId="478"/>
          <ac:picMkLst>
            <pc:docMk/>
            <pc:sldMk cId="436037989" sldId="266"/>
            <ac:picMk id="5" creationId="{0D9E86FE-F6DC-8599-AC10-696D07F84424}"/>
          </ac:picMkLst>
        </pc:picChg>
        <pc:picChg chg="add mod">
          <ac:chgData name="浩維 余" userId="dfd341ea1e1bfe94" providerId="LiveId" clId="{2A80774D-9863-4400-A363-98972CA7EDB6}" dt="2023-10-10T05:36:40.759" v="1797" actId="1076"/>
          <ac:picMkLst>
            <pc:docMk/>
            <pc:sldMk cId="436037989" sldId="266"/>
            <ac:picMk id="6" creationId="{525476CB-42FD-0894-7427-329FFAFA7272}"/>
          </ac:picMkLst>
        </pc:picChg>
        <pc:picChg chg="del">
          <ac:chgData name="浩維 余" userId="dfd341ea1e1bfe94" providerId="LiveId" clId="{2A80774D-9863-4400-A363-98972CA7EDB6}" dt="2023-10-04T07:12:34.569" v="21" actId="478"/>
          <ac:picMkLst>
            <pc:docMk/>
            <pc:sldMk cId="436037989" sldId="266"/>
            <ac:picMk id="14" creationId="{2837941A-0B18-DF71-C335-7D38783040E9}"/>
          </ac:picMkLst>
        </pc:picChg>
      </pc:sldChg>
      <pc:sldChg chg="addSp delSp modSp mod">
        <pc:chgData name="浩維 余" userId="dfd341ea1e1bfe94" providerId="LiveId" clId="{2A80774D-9863-4400-A363-98972CA7EDB6}" dt="2023-10-10T05:39:20.925" v="1965" actId="1076"/>
        <pc:sldMkLst>
          <pc:docMk/>
          <pc:sldMk cId="2572359058" sldId="267"/>
        </pc:sldMkLst>
        <pc:spChg chg="add del mod">
          <ac:chgData name="浩維 余" userId="dfd341ea1e1bfe94" providerId="LiveId" clId="{2A80774D-9863-4400-A363-98972CA7EDB6}" dt="2023-10-04T09:35:05.724" v="60" actId="931"/>
          <ac:spMkLst>
            <pc:docMk/>
            <pc:sldMk cId="2572359058" sldId="267"/>
            <ac:spMk id="3" creationId="{7B0FDC0A-BA2D-16CE-ECAE-EB2FE0ED2EB8}"/>
          </ac:spMkLst>
        </pc:spChg>
        <pc:spChg chg="add del mod">
          <ac:chgData name="浩維 余" userId="dfd341ea1e1bfe94" providerId="LiveId" clId="{2A80774D-9863-4400-A363-98972CA7EDB6}" dt="2023-10-04T07:25:48.216" v="26" actId="931"/>
          <ac:spMkLst>
            <pc:docMk/>
            <pc:sldMk cId="2572359058" sldId="267"/>
            <ac:spMk id="3" creationId="{934734EF-1399-5D71-4255-C02C491EAEB0}"/>
          </ac:spMkLst>
        </pc:spChg>
        <pc:spChg chg="mod">
          <ac:chgData name="浩維 余" userId="dfd341ea1e1bfe94" providerId="LiveId" clId="{2A80774D-9863-4400-A363-98972CA7EDB6}" dt="2023-10-10T05:39:17.973" v="1964" actId="20577"/>
          <ac:spMkLst>
            <pc:docMk/>
            <pc:sldMk cId="2572359058" sldId="267"/>
            <ac:spMk id="11" creationId="{E97A014C-9FCC-16C2-C1E2-38737E80B5BF}"/>
          </ac:spMkLst>
        </pc:spChg>
        <pc:picChg chg="add del mod">
          <ac:chgData name="浩維 余" userId="dfd341ea1e1bfe94" providerId="LiveId" clId="{2A80774D-9863-4400-A363-98972CA7EDB6}" dt="2023-10-04T09:35:01.366" v="59" actId="478"/>
          <ac:picMkLst>
            <pc:docMk/>
            <pc:sldMk cId="2572359058" sldId="267"/>
            <ac:picMk id="5" creationId="{4928DCCF-18CE-0FE3-5B96-50FF9DF66953}"/>
          </ac:picMkLst>
        </pc:picChg>
        <pc:picChg chg="del">
          <ac:chgData name="浩維 余" userId="dfd341ea1e1bfe94" providerId="LiveId" clId="{2A80774D-9863-4400-A363-98972CA7EDB6}" dt="2023-10-04T07:25:40.022" v="25" actId="478"/>
          <ac:picMkLst>
            <pc:docMk/>
            <pc:sldMk cId="2572359058" sldId="267"/>
            <ac:picMk id="6" creationId="{25813B8E-34C2-47B2-A66E-B3863501C862}"/>
          </ac:picMkLst>
        </pc:picChg>
        <pc:picChg chg="add mod">
          <ac:chgData name="浩維 余" userId="dfd341ea1e1bfe94" providerId="LiveId" clId="{2A80774D-9863-4400-A363-98972CA7EDB6}" dt="2023-10-10T05:39:20.925" v="1965" actId="1076"/>
          <ac:picMkLst>
            <pc:docMk/>
            <pc:sldMk cId="2572359058" sldId="267"/>
            <ac:picMk id="6" creationId="{3B450179-BB55-2F96-6613-0579CFFC4168}"/>
          </ac:picMkLst>
        </pc:picChg>
      </pc:sldChg>
      <pc:sldChg chg="addSp delSp modSp mod">
        <pc:chgData name="浩維 余" userId="dfd341ea1e1bfe94" providerId="LiveId" clId="{2A80774D-9863-4400-A363-98972CA7EDB6}" dt="2023-10-10T06:27:13.567" v="5145" actId="14100"/>
        <pc:sldMkLst>
          <pc:docMk/>
          <pc:sldMk cId="2464317616" sldId="268"/>
        </pc:sldMkLst>
        <pc:spChg chg="mod">
          <ac:chgData name="浩維 余" userId="dfd341ea1e1bfe94" providerId="LiveId" clId="{2A80774D-9863-4400-A363-98972CA7EDB6}" dt="2023-10-10T06:27:13.567" v="5145" actId="14100"/>
          <ac:spMkLst>
            <pc:docMk/>
            <pc:sldMk cId="2464317616" sldId="268"/>
            <ac:spMk id="2" creationId="{504F6110-6DDD-E948-0C6C-E462FCF06494}"/>
          </ac:spMkLst>
        </pc:spChg>
        <pc:spChg chg="add del mod">
          <ac:chgData name="浩維 余" userId="dfd341ea1e1bfe94" providerId="LiveId" clId="{2A80774D-9863-4400-A363-98972CA7EDB6}" dt="2023-10-04T09:40:56.642" v="62" actId="931"/>
          <ac:spMkLst>
            <pc:docMk/>
            <pc:sldMk cId="2464317616" sldId="268"/>
            <ac:spMk id="4" creationId="{26C2C67F-6C5E-F3CF-EA42-D77967C912DC}"/>
          </ac:spMkLst>
        </pc:spChg>
        <pc:spChg chg="add del mod">
          <ac:chgData name="浩維 余" userId="dfd341ea1e1bfe94" providerId="LiveId" clId="{2A80774D-9863-4400-A363-98972CA7EDB6}" dt="2023-10-04T07:25:59.064" v="28" actId="931"/>
          <ac:spMkLst>
            <pc:docMk/>
            <pc:sldMk cId="2464317616" sldId="268"/>
            <ac:spMk id="4" creationId="{95C49E5B-AA0E-A33C-E68C-6DBC1F32F361}"/>
          </ac:spMkLst>
        </pc:spChg>
        <pc:picChg chg="del">
          <ac:chgData name="浩維 余" userId="dfd341ea1e1bfe94" providerId="LiveId" clId="{2A80774D-9863-4400-A363-98972CA7EDB6}" dt="2023-10-04T07:25:54.086" v="27" actId="478"/>
          <ac:picMkLst>
            <pc:docMk/>
            <pc:sldMk cId="2464317616" sldId="268"/>
            <ac:picMk id="6" creationId="{7E69EA35-056E-25C6-E239-80E2B713A593}"/>
          </ac:picMkLst>
        </pc:picChg>
        <pc:picChg chg="add mod">
          <ac:chgData name="浩維 余" userId="dfd341ea1e1bfe94" providerId="LiveId" clId="{2A80774D-9863-4400-A363-98972CA7EDB6}" dt="2023-10-10T06:27:11.670" v="5144" actId="1076"/>
          <ac:picMkLst>
            <pc:docMk/>
            <pc:sldMk cId="2464317616" sldId="268"/>
            <ac:picMk id="6" creationId="{849FC58A-B5D3-ADDF-419F-AC77FBB7F76F}"/>
          </ac:picMkLst>
        </pc:picChg>
        <pc:picChg chg="add del mod">
          <ac:chgData name="浩維 余" userId="dfd341ea1e1bfe94" providerId="LiveId" clId="{2A80774D-9863-4400-A363-98972CA7EDB6}" dt="2023-10-04T09:35:13.719" v="61" actId="478"/>
          <ac:picMkLst>
            <pc:docMk/>
            <pc:sldMk cId="2464317616" sldId="268"/>
            <ac:picMk id="7" creationId="{8F7F6BA0-D256-9C97-BD54-A042A2405D88}"/>
          </ac:picMkLst>
        </pc:picChg>
      </pc:sldChg>
      <pc:sldChg chg="addSp delSp modSp mod">
        <pc:chgData name="浩維 余" userId="dfd341ea1e1bfe94" providerId="LiveId" clId="{2A80774D-9863-4400-A363-98972CA7EDB6}" dt="2023-10-10T06:25:33.460" v="5126" actId="27636"/>
        <pc:sldMkLst>
          <pc:docMk/>
          <pc:sldMk cId="2252391890" sldId="269"/>
        </pc:sldMkLst>
        <pc:spChg chg="add del mod">
          <ac:chgData name="浩維 余" userId="dfd341ea1e1bfe94" providerId="LiveId" clId="{2A80774D-9863-4400-A363-98972CA7EDB6}" dt="2023-10-04T07:26:05.860" v="30" actId="931"/>
          <ac:spMkLst>
            <pc:docMk/>
            <pc:sldMk cId="2252391890" sldId="269"/>
            <ac:spMk id="3" creationId="{636C53DD-FEEA-95B7-FA61-386EE2EB5EA3}"/>
          </ac:spMkLst>
        </pc:spChg>
        <pc:spChg chg="add del mod">
          <ac:chgData name="浩維 余" userId="dfd341ea1e1bfe94" providerId="LiveId" clId="{2A80774D-9863-4400-A363-98972CA7EDB6}" dt="2023-10-04T09:41:12.917" v="64" actId="931"/>
          <ac:spMkLst>
            <pc:docMk/>
            <pc:sldMk cId="2252391890" sldId="269"/>
            <ac:spMk id="3" creationId="{8DAFE388-CD65-127C-F20F-2A4609BCDE3F}"/>
          </ac:spMkLst>
        </pc:spChg>
        <pc:spChg chg="add del">
          <ac:chgData name="浩維 余" userId="dfd341ea1e1bfe94" providerId="LiveId" clId="{2A80774D-9863-4400-A363-98972CA7EDB6}" dt="2023-10-10T05:46:10.405" v="2379" actId="22"/>
          <ac:spMkLst>
            <pc:docMk/>
            <pc:sldMk cId="2252391890" sldId="269"/>
            <ac:spMk id="3" creationId="{99880CC8-4A0C-EA67-932D-F5B14691EF6D}"/>
          </ac:spMkLst>
        </pc:spChg>
        <pc:spChg chg="add mod">
          <ac:chgData name="浩維 余" userId="dfd341ea1e1bfe94" providerId="LiveId" clId="{2A80774D-9863-4400-A363-98972CA7EDB6}" dt="2023-10-10T06:25:33.460" v="5126" actId="27636"/>
          <ac:spMkLst>
            <pc:docMk/>
            <pc:sldMk cId="2252391890" sldId="269"/>
            <ac:spMk id="4" creationId="{3C0E5244-8890-D9E6-7883-448736D39DC2}"/>
          </ac:spMkLst>
        </pc:spChg>
        <pc:spChg chg="add del mod">
          <ac:chgData name="浩維 余" userId="dfd341ea1e1bfe94" providerId="LiveId" clId="{2A80774D-9863-4400-A363-98972CA7EDB6}" dt="2023-10-04T07:26:47.734" v="32" actId="931"/>
          <ac:spMkLst>
            <pc:docMk/>
            <pc:sldMk cId="2252391890" sldId="269"/>
            <ac:spMk id="8" creationId="{ACEE18FF-9051-AA92-5738-19E83584252F}"/>
          </ac:spMkLst>
        </pc:spChg>
        <pc:picChg chg="add mod">
          <ac:chgData name="浩維 余" userId="dfd341ea1e1bfe94" providerId="LiveId" clId="{2A80774D-9863-4400-A363-98972CA7EDB6}" dt="2023-10-10T06:25:31.346" v="5124" actId="1076"/>
          <ac:picMkLst>
            <pc:docMk/>
            <pc:sldMk cId="2252391890" sldId="269"/>
            <ac:picMk id="5" creationId="{1B6BE8FB-0CCF-92E9-5473-C3DF492922DD}"/>
          </ac:picMkLst>
        </pc:picChg>
        <pc:picChg chg="add del mod">
          <ac:chgData name="浩維 余" userId="dfd341ea1e1bfe94" providerId="LiveId" clId="{2A80774D-9863-4400-A363-98972CA7EDB6}" dt="2023-10-04T07:26:43.250" v="31" actId="478"/>
          <ac:picMkLst>
            <pc:docMk/>
            <pc:sldMk cId="2252391890" sldId="269"/>
            <ac:picMk id="5" creationId="{3AAD6EC7-EA57-2A04-DDDA-A0421DA2EEDB}"/>
          </ac:picMkLst>
        </pc:picChg>
        <pc:picChg chg="del">
          <ac:chgData name="浩維 余" userId="dfd341ea1e1bfe94" providerId="LiveId" clId="{2A80774D-9863-4400-A363-98972CA7EDB6}" dt="2023-10-04T07:26:01.137" v="29" actId="478"/>
          <ac:picMkLst>
            <pc:docMk/>
            <pc:sldMk cId="2252391890" sldId="269"/>
            <ac:picMk id="6" creationId="{CA35C3D9-AFD9-DFA4-CA91-BC2A5A056358}"/>
          </ac:picMkLst>
        </pc:picChg>
        <pc:picChg chg="add del mod">
          <ac:chgData name="浩維 余" userId="dfd341ea1e1bfe94" providerId="LiveId" clId="{2A80774D-9863-4400-A363-98972CA7EDB6}" dt="2023-10-04T09:41:08.476" v="63" actId="478"/>
          <ac:picMkLst>
            <pc:docMk/>
            <pc:sldMk cId="2252391890" sldId="269"/>
            <ac:picMk id="10" creationId="{67178312-CE24-73B4-5C4B-0497A9343E61}"/>
          </ac:picMkLst>
        </pc:picChg>
      </pc:sldChg>
      <pc:sldChg chg="addSp delSp modSp del mod">
        <pc:chgData name="浩維 余" userId="dfd341ea1e1bfe94" providerId="LiveId" clId="{2A80774D-9863-4400-A363-98972CA7EDB6}" dt="2023-10-10T05:50:26.075" v="2717" actId="47"/>
        <pc:sldMkLst>
          <pc:docMk/>
          <pc:sldMk cId="2485351349" sldId="270"/>
        </pc:sldMkLst>
        <pc:spChg chg="add del mod">
          <ac:chgData name="浩維 余" userId="dfd341ea1e1bfe94" providerId="LiveId" clId="{2A80774D-9863-4400-A363-98972CA7EDB6}" dt="2023-10-04T09:41:22.783" v="66" actId="931"/>
          <ac:spMkLst>
            <pc:docMk/>
            <pc:sldMk cId="2485351349" sldId="270"/>
            <ac:spMk id="4" creationId="{99D44141-2276-8E18-9EC9-78197E4C782A}"/>
          </ac:spMkLst>
        </pc:spChg>
        <pc:spChg chg="add del mod">
          <ac:chgData name="浩維 余" userId="dfd341ea1e1bfe94" providerId="LiveId" clId="{2A80774D-9863-4400-A363-98972CA7EDB6}" dt="2023-10-04T07:26:54.265" v="34" actId="931"/>
          <ac:spMkLst>
            <pc:docMk/>
            <pc:sldMk cId="2485351349" sldId="270"/>
            <ac:spMk id="4" creationId="{EAE42846-439A-0F5C-47F6-368098B9E67E}"/>
          </ac:spMkLst>
        </pc:spChg>
        <pc:spChg chg="add del mod">
          <ac:chgData name="浩維 余" userId="dfd341ea1e1bfe94" providerId="LiveId" clId="{2A80774D-9863-4400-A363-98972CA7EDB6}" dt="2023-10-04T07:59:26.159" v="36" actId="931"/>
          <ac:spMkLst>
            <pc:docMk/>
            <pc:sldMk cId="2485351349" sldId="270"/>
            <ac:spMk id="9" creationId="{36978CC8-C87E-30B6-036E-28259DA9545B}"/>
          </ac:spMkLst>
        </pc:spChg>
        <pc:picChg chg="add mod">
          <ac:chgData name="浩維 余" userId="dfd341ea1e1bfe94" providerId="LiveId" clId="{2A80774D-9863-4400-A363-98972CA7EDB6}" dt="2023-10-04T09:41:22.783" v="66" actId="931"/>
          <ac:picMkLst>
            <pc:docMk/>
            <pc:sldMk cId="2485351349" sldId="270"/>
            <ac:picMk id="6" creationId="{2F7AD08C-DD39-BBA8-C99B-B9C4F938DCEB}"/>
          </ac:picMkLst>
        </pc:picChg>
        <pc:picChg chg="del">
          <ac:chgData name="浩維 余" userId="dfd341ea1e1bfe94" providerId="LiveId" clId="{2A80774D-9863-4400-A363-98972CA7EDB6}" dt="2023-10-04T07:26:50.392" v="33" actId="478"/>
          <ac:picMkLst>
            <pc:docMk/>
            <pc:sldMk cId="2485351349" sldId="270"/>
            <ac:picMk id="6" creationId="{EB70441B-FC4D-D382-0860-7A7ABC8F6912}"/>
          </ac:picMkLst>
        </pc:picChg>
        <pc:picChg chg="add del mod">
          <ac:chgData name="浩維 余" userId="dfd341ea1e1bfe94" providerId="LiveId" clId="{2A80774D-9863-4400-A363-98972CA7EDB6}" dt="2023-10-04T07:45:49.876" v="35" actId="478"/>
          <ac:picMkLst>
            <pc:docMk/>
            <pc:sldMk cId="2485351349" sldId="270"/>
            <ac:picMk id="7" creationId="{5377A2A8-D3BB-644F-5CAA-3E52D6A55BFB}"/>
          </ac:picMkLst>
        </pc:picChg>
        <pc:picChg chg="add del mod">
          <ac:chgData name="浩維 余" userId="dfd341ea1e1bfe94" providerId="LiveId" clId="{2A80774D-9863-4400-A363-98972CA7EDB6}" dt="2023-10-04T09:41:18.140" v="65" actId="478"/>
          <ac:picMkLst>
            <pc:docMk/>
            <pc:sldMk cId="2485351349" sldId="270"/>
            <ac:picMk id="11" creationId="{99C3C8BC-8FC1-466E-FDF3-4F458631FC0C}"/>
          </ac:picMkLst>
        </pc:picChg>
      </pc:sldChg>
      <pc:sldChg chg="modSp mod">
        <pc:chgData name="浩維 余" userId="dfd341ea1e1bfe94" providerId="LiveId" clId="{2A80774D-9863-4400-A363-98972CA7EDB6}" dt="2023-10-10T05:21:42.028" v="217" actId="20577"/>
        <pc:sldMkLst>
          <pc:docMk/>
          <pc:sldMk cId="1912760600" sldId="271"/>
        </pc:sldMkLst>
        <pc:spChg chg="mod">
          <ac:chgData name="浩維 余" userId="dfd341ea1e1bfe94" providerId="LiveId" clId="{2A80774D-9863-4400-A363-98972CA7EDB6}" dt="2023-10-10T05:21:42.028" v="217" actId="20577"/>
          <ac:spMkLst>
            <pc:docMk/>
            <pc:sldMk cId="1912760600" sldId="271"/>
            <ac:spMk id="3" creationId="{A1891C9A-2227-A6BF-22B5-EDEC209AC863}"/>
          </ac:spMkLst>
        </pc:spChg>
      </pc:sldChg>
      <pc:sldChg chg="addSp delSp modSp mod">
        <pc:chgData name="浩維 余" userId="dfd341ea1e1bfe94" providerId="LiveId" clId="{2A80774D-9863-4400-A363-98972CA7EDB6}" dt="2023-10-10T06:27:04.460" v="5143" actId="14100"/>
        <pc:sldMkLst>
          <pc:docMk/>
          <pc:sldMk cId="2331749957" sldId="272"/>
        </pc:sldMkLst>
        <pc:spChg chg="mod">
          <ac:chgData name="浩維 余" userId="dfd341ea1e1bfe94" providerId="LiveId" clId="{2A80774D-9863-4400-A363-98972CA7EDB6}" dt="2023-10-10T06:27:04.460" v="5143" actId="14100"/>
          <ac:spMkLst>
            <pc:docMk/>
            <pc:sldMk cId="2331749957" sldId="272"/>
            <ac:spMk id="2" creationId="{C11F5615-7332-7709-9E30-A4EECFC2EB04}"/>
          </ac:spMkLst>
        </pc:spChg>
        <pc:picChg chg="add del mod">
          <ac:chgData name="浩維 余" userId="dfd341ea1e1bfe94" providerId="LiveId" clId="{2A80774D-9863-4400-A363-98972CA7EDB6}" dt="2023-10-04T09:18:59.238" v="37" actId="478"/>
          <ac:picMkLst>
            <pc:docMk/>
            <pc:sldMk cId="2331749957" sldId="272"/>
            <ac:picMk id="4" creationId="{CD83E9B2-D341-9C94-034D-885801EE80C6}"/>
          </ac:picMkLst>
        </pc:picChg>
        <pc:picChg chg="add mod">
          <ac:chgData name="浩維 余" userId="dfd341ea1e1bfe94" providerId="LiveId" clId="{2A80774D-9863-4400-A363-98972CA7EDB6}" dt="2023-10-10T05:22:06.245" v="219" actId="1076"/>
          <ac:picMkLst>
            <pc:docMk/>
            <pc:sldMk cId="2331749957" sldId="272"/>
            <ac:picMk id="5" creationId="{4ACAEB2D-F624-83D9-2F67-E336758C8B4D}"/>
          </ac:picMkLst>
        </pc:picChg>
        <pc:picChg chg="del">
          <ac:chgData name="浩維 余" userId="dfd341ea1e1bfe94" providerId="LiveId" clId="{2A80774D-9863-4400-A363-98972CA7EDB6}" dt="2023-10-04T06:57:33.066" v="1" actId="478"/>
          <ac:picMkLst>
            <pc:docMk/>
            <pc:sldMk cId="2331749957" sldId="272"/>
            <ac:picMk id="7" creationId="{3120F1B6-34EA-8B85-2669-F625FA240C13}"/>
          </ac:picMkLst>
        </pc:picChg>
      </pc:sldChg>
      <pc:sldChg chg="addSp delSp modSp mod">
        <pc:chgData name="浩維 余" userId="dfd341ea1e1bfe94" providerId="LiveId" clId="{2A80774D-9863-4400-A363-98972CA7EDB6}" dt="2023-10-10T06:26:52.141" v="5140" actId="14100"/>
        <pc:sldMkLst>
          <pc:docMk/>
          <pc:sldMk cId="1274309552" sldId="273"/>
        </pc:sldMkLst>
        <pc:spChg chg="mod">
          <ac:chgData name="浩維 余" userId="dfd341ea1e1bfe94" providerId="LiveId" clId="{2A80774D-9863-4400-A363-98972CA7EDB6}" dt="2023-10-10T06:26:52.141" v="5140" actId="14100"/>
          <ac:spMkLst>
            <pc:docMk/>
            <pc:sldMk cId="1274309552" sldId="273"/>
            <ac:spMk id="5" creationId="{3ACFCE6A-5269-0C38-38F9-5BC64B7C4E2A}"/>
          </ac:spMkLst>
        </pc:spChg>
        <pc:spChg chg="add del mod">
          <ac:chgData name="浩維 余" userId="dfd341ea1e1bfe94" providerId="LiveId" clId="{2A80774D-9863-4400-A363-98972CA7EDB6}" dt="2023-10-04T06:58:08.117" v="5" actId="478"/>
          <ac:spMkLst>
            <pc:docMk/>
            <pc:sldMk cId="1274309552" sldId="273"/>
            <ac:spMk id="7" creationId="{9D712E50-20A6-2934-D51C-3BBE19AA1C6A}"/>
          </ac:spMkLst>
        </pc:spChg>
        <pc:picChg chg="add del mod">
          <ac:chgData name="浩維 余" userId="dfd341ea1e1bfe94" providerId="LiveId" clId="{2A80774D-9863-4400-A363-98972CA7EDB6}" dt="2023-10-04T09:19:13.243" v="39" actId="478"/>
          <ac:picMkLst>
            <pc:docMk/>
            <pc:sldMk cId="1274309552" sldId="273"/>
            <ac:picMk id="3" creationId="{DAF3E4ED-04D4-5BBE-02DC-0CE3ACFC303A}"/>
          </ac:picMkLst>
        </pc:picChg>
        <pc:picChg chg="add mod">
          <ac:chgData name="浩維 余" userId="dfd341ea1e1bfe94" providerId="LiveId" clId="{2A80774D-9863-4400-A363-98972CA7EDB6}" dt="2023-10-10T05:23:54.438" v="382" actId="1076"/>
          <ac:picMkLst>
            <pc:docMk/>
            <pc:sldMk cId="1274309552" sldId="273"/>
            <ac:picMk id="4" creationId="{61472945-B8F1-2145-62E7-CBDE05AEF327}"/>
          </ac:picMkLst>
        </pc:picChg>
        <pc:picChg chg="del">
          <ac:chgData name="浩維 余" userId="dfd341ea1e1bfe94" providerId="LiveId" clId="{2A80774D-9863-4400-A363-98972CA7EDB6}" dt="2023-10-04T06:57:55.399" v="3" actId="478"/>
          <ac:picMkLst>
            <pc:docMk/>
            <pc:sldMk cId="1274309552" sldId="273"/>
            <ac:picMk id="4" creationId="{8CE0ED26-21C4-C84C-2C5E-D08F21A0825F}"/>
          </ac:picMkLst>
        </pc:picChg>
      </pc:sldChg>
      <pc:sldChg chg="addSp delSp modSp del mod ord">
        <pc:chgData name="浩維 余" userId="dfd341ea1e1bfe94" providerId="LiveId" clId="{2A80774D-9863-4400-A363-98972CA7EDB6}" dt="2023-10-10T05:50:23.232" v="2716" actId="47"/>
        <pc:sldMkLst>
          <pc:docMk/>
          <pc:sldMk cId="943784098" sldId="274"/>
        </pc:sldMkLst>
        <pc:spChg chg="add del mod">
          <ac:chgData name="浩維 余" userId="dfd341ea1e1bfe94" providerId="LiveId" clId="{2A80774D-9863-4400-A363-98972CA7EDB6}" dt="2023-10-04T09:41:31.715" v="68" actId="931"/>
          <ac:spMkLst>
            <pc:docMk/>
            <pc:sldMk cId="943784098" sldId="274"/>
            <ac:spMk id="3" creationId="{F54BF108-C45D-4A57-FF35-AD80E39BD69D}"/>
          </ac:spMkLst>
        </pc:spChg>
        <pc:picChg chg="del">
          <ac:chgData name="浩維 余" userId="dfd341ea1e1bfe94" providerId="LiveId" clId="{2A80774D-9863-4400-A363-98972CA7EDB6}" dt="2023-10-04T09:41:27.356" v="67" actId="478"/>
          <ac:picMkLst>
            <pc:docMk/>
            <pc:sldMk cId="943784098" sldId="274"/>
            <ac:picMk id="5" creationId="{B7AFD028-DFA4-99AF-01DD-568D0D9A3AC2}"/>
          </ac:picMkLst>
        </pc:picChg>
        <pc:picChg chg="add mod">
          <ac:chgData name="浩維 余" userId="dfd341ea1e1bfe94" providerId="LiveId" clId="{2A80774D-9863-4400-A363-98972CA7EDB6}" dt="2023-10-04T09:41:31.715" v="68" actId="931"/>
          <ac:picMkLst>
            <pc:docMk/>
            <pc:sldMk cId="943784098" sldId="274"/>
            <ac:picMk id="7" creationId="{60B0ADFA-311D-BA20-6427-A0EFAA84D674}"/>
          </ac:picMkLst>
        </pc:picChg>
      </pc:sldChg>
      <pc:sldChg chg="addSp delSp modSp mod">
        <pc:chgData name="浩維 余" userId="dfd341ea1e1bfe94" providerId="LiveId" clId="{2A80774D-9863-4400-A363-98972CA7EDB6}" dt="2023-10-10T06:27:46.912" v="5151" actId="14100"/>
        <pc:sldMkLst>
          <pc:docMk/>
          <pc:sldMk cId="2869457045" sldId="275"/>
        </pc:sldMkLst>
        <pc:spChg chg="add mod">
          <ac:chgData name="浩維 余" userId="dfd341ea1e1bfe94" providerId="LiveId" clId="{2A80774D-9863-4400-A363-98972CA7EDB6}" dt="2023-10-10T06:27:46.912" v="5151" actId="14100"/>
          <ac:spMkLst>
            <pc:docMk/>
            <pc:sldMk cId="2869457045" sldId="275"/>
            <ac:spMk id="2" creationId="{D8CCA0BA-B6CA-24EE-F4BE-7C98C62D6D31}"/>
          </ac:spMkLst>
        </pc:spChg>
        <pc:spChg chg="add del mod">
          <ac:chgData name="浩維 余" userId="dfd341ea1e1bfe94" providerId="LiveId" clId="{2A80774D-9863-4400-A363-98972CA7EDB6}" dt="2023-10-04T09:41:42.661" v="70" actId="931"/>
          <ac:spMkLst>
            <pc:docMk/>
            <pc:sldMk cId="2869457045" sldId="275"/>
            <ac:spMk id="3" creationId="{CD97D488-2918-A81B-F710-93E4E4851B9C}"/>
          </ac:spMkLst>
        </pc:spChg>
        <pc:picChg chg="del">
          <ac:chgData name="浩維 余" userId="dfd341ea1e1bfe94" providerId="LiveId" clId="{2A80774D-9863-4400-A363-98972CA7EDB6}" dt="2023-10-04T09:41:38.569" v="69" actId="478"/>
          <ac:picMkLst>
            <pc:docMk/>
            <pc:sldMk cId="2869457045" sldId="275"/>
            <ac:picMk id="5" creationId="{979E2898-98CE-A5C9-7A9F-CBA8232EA922}"/>
          </ac:picMkLst>
        </pc:picChg>
        <pc:picChg chg="add mod">
          <ac:chgData name="浩維 余" userId="dfd341ea1e1bfe94" providerId="LiveId" clId="{2A80774D-9863-4400-A363-98972CA7EDB6}" dt="2023-10-10T06:27:39.479" v="5148" actId="1076"/>
          <ac:picMkLst>
            <pc:docMk/>
            <pc:sldMk cId="2869457045" sldId="275"/>
            <ac:picMk id="6" creationId="{E1540331-1BD2-E44F-B930-AD439BE05A87}"/>
          </ac:picMkLst>
        </pc:picChg>
      </pc:sldChg>
      <pc:sldChg chg="addSp delSp modSp mod">
        <pc:chgData name="浩維 余" userId="dfd341ea1e1bfe94" providerId="LiveId" clId="{2A80774D-9863-4400-A363-98972CA7EDB6}" dt="2023-10-10T06:27:52.341" v="5152" actId="1076"/>
        <pc:sldMkLst>
          <pc:docMk/>
          <pc:sldMk cId="3346368794" sldId="276"/>
        </pc:sldMkLst>
        <pc:spChg chg="add del mod">
          <ac:chgData name="浩維 余" userId="dfd341ea1e1bfe94" providerId="LiveId" clId="{2A80774D-9863-4400-A363-98972CA7EDB6}" dt="2023-10-04T09:41:48.420" v="72" actId="931"/>
          <ac:spMkLst>
            <pc:docMk/>
            <pc:sldMk cId="3346368794" sldId="276"/>
            <ac:spMk id="3" creationId="{0E5CBCFE-0F01-56EC-5574-7CF216E66B7D}"/>
          </ac:spMkLst>
        </pc:spChg>
        <pc:spChg chg="add del mod">
          <ac:chgData name="浩維 余" userId="dfd341ea1e1bfe94" providerId="LiveId" clId="{2A80774D-9863-4400-A363-98972CA7EDB6}" dt="2023-10-10T05:52:04.801" v="2927" actId="478"/>
          <ac:spMkLst>
            <pc:docMk/>
            <pc:sldMk cId="3346368794" sldId="276"/>
            <ac:spMk id="3" creationId="{A0165866-06C6-1709-B4E6-1805A2699E06}"/>
          </ac:spMkLst>
        </pc:spChg>
        <pc:spChg chg="del">
          <ac:chgData name="浩維 余" userId="dfd341ea1e1bfe94" providerId="LiveId" clId="{2A80774D-9863-4400-A363-98972CA7EDB6}" dt="2023-10-10T05:52:01.995" v="2926" actId="478"/>
          <ac:spMkLst>
            <pc:docMk/>
            <pc:sldMk cId="3346368794" sldId="276"/>
            <ac:spMk id="6" creationId="{5057BD28-CB9C-24F5-428A-9A764A3EDC92}"/>
          </ac:spMkLst>
        </pc:spChg>
        <pc:picChg chg="del">
          <ac:chgData name="浩維 余" userId="dfd341ea1e1bfe94" providerId="LiveId" clId="{2A80774D-9863-4400-A363-98972CA7EDB6}" dt="2023-10-04T09:41:45.071" v="71" actId="478"/>
          <ac:picMkLst>
            <pc:docMk/>
            <pc:sldMk cId="3346368794" sldId="276"/>
            <ac:picMk id="5" creationId="{5CDC42AD-47A8-560A-6A65-15AED2AC5B89}"/>
          </ac:picMkLst>
        </pc:picChg>
        <pc:picChg chg="add mod">
          <ac:chgData name="浩維 余" userId="dfd341ea1e1bfe94" providerId="LiveId" clId="{2A80774D-9863-4400-A363-98972CA7EDB6}" dt="2023-10-10T06:27:52.341" v="5152" actId="1076"/>
          <ac:picMkLst>
            <pc:docMk/>
            <pc:sldMk cId="3346368794" sldId="276"/>
            <ac:picMk id="7" creationId="{BAB97BC8-565F-9FFC-A22C-549A50A9080D}"/>
          </ac:picMkLst>
        </pc:picChg>
      </pc:sldChg>
      <pc:sldChg chg="addSp delSp modSp mod ord">
        <pc:chgData name="浩維 余" userId="dfd341ea1e1bfe94" providerId="LiveId" clId="{2A80774D-9863-4400-A363-98972CA7EDB6}" dt="2023-10-10T06:28:14.522" v="5155"/>
        <pc:sldMkLst>
          <pc:docMk/>
          <pc:sldMk cId="1729690821" sldId="277"/>
        </pc:sldMkLst>
        <pc:spChg chg="add del mod">
          <ac:chgData name="浩維 余" userId="dfd341ea1e1bfe94" providerId="LiveId" clId="{2A80774D-9863-4400-A363-98972CA7EDB6}" dt="2023-10-04T09:51:38.528" v="74" actId="931"/>
          <ac:spMkLst>
            <pc:docMk/>
            <pc:sldMk cId="1729690821" sldId="277"/>
            <ac:spMk id="3" creationId="{CD20051C-7EA6-8ADC-7B77-C564AC3BBBD4}"/>
          </ac:spMkLst>
        </pc:spChg>
        <pc:spChg chg="mod">
          <ac:chgData name="浩維 余" userId="dfd341ea1e1bfe94" providerId="LiveId" clId="{2A80774D-9863-4400-A363-98972CA7EDB6}" dt="2023-10-10T05:49:46.034" v="2713" actId="313"/>
          <ac:spMkLst>
            <pc:docMk/>
            <pc:sldMk cId="1729690821" sldId="277"/>
            <ac:spMk id="6" creationId="{2E47AB50-8AB8-2AEF-9BFF-A15D462E09EF}"/>
          </ac:spMkLst>
        </pc:spChg>
        <pc:spChg chg="add del mod">
          <ac:chgData name="浩維 余" userId="dfd341ea1e1bfe94" providerId="LiveId" clId="{2A80774D-9863-4400-A363-98972CA7EDB6}" dt="2023-10-04T09:51:51.982" v="76" actId="931"/>
          <ac:spMkLst>
            <pc:docMk/>
            <pc:sldMk cId="1729690821" sldId="277"/>
            <ac:spMk id="9" creationId="{23D3B987-00FF-944B-AC25-C59E5F0D4CA3}"/>
          </ac:spMkLst>
        </pc:spChg>
        <pc:picChg chg="del">
          <ac:chgData name="浩維 余" userId="dfd341ea1e1bfe94" providerId="LiveId" clId="{2A80774D-9863-4400-A363-98972CA7EDB6}" dt="2023-10-04T09:51:12.324" v="73" actId="478"/>
          <ac:picMkLst>
            <pc:docMk/>
            <pc:sldMk cId="1729690821" sldId="277"/>
            <ac:picMk id="5" creationId="{F6FF9479-2848-1397-7DC0-94A48EA25D31}"/>
          </ac:picMkLst>
        </pc:picChg>
        <pc:picChg chg="add del mod">
          <ac:chgData name="浩維 余" userId="dfd341ea1e1bfe94" providerId="LiveId" clId="{2A80774D-9863-4400-A363-98972CA7EDB6}" dt="2023-10-04T09:51:43.771" v="75" actId="478"/>
          <ac:picMkLst>
            <pc:docMk/>
            <pc:sldMk cId="1729690821" sldId="277"/>
            <ac:picMk id="7" creationId="{CF810339-E146-35FA-38F6-9114D04D88DA}"/>
          </ac:picMkLst>
        </pc:picChg>
        <pc:picChg chg="add mod">
          <ac:chgData name="浩維 余" userId="dfd341ea1e1bfe94" providerId="LiveId" clId="{2A80774D-9863-4400-A363-98972CA7EDB6}" dt="2023-10-10T05:49:53.402" v="2714" actId="1076"/>
          <ac:picMkLst>
            <pc:docMk/>
            <pc:sldMk cId="1729690821" sldId="277"/>
            <ac:picMk id="11" creationId="{ACB4AD0D-CF64-13DB-4D64-03596C815FC8}"/>
          </ac:picMkLst>
        </pc:picChg>
      </pc:sldChg>
      <pc:sldChg chg="addSp delSp modSp mod">
        <pc:chgData name="浩維 余" userId="dfd341ea1e1bfe94" providerId="LiveId" clId="{2A80774D-9863-4400-A363-98972CA7EDB6}" dt="2023-10-10T06:28:07.287" v="5153" actId="1076"/>
        <pc:sldMkLst>
          <pc:docMk/>
          <pc:sldMk cId="656305125" sldId="278"/>
        </pc:sldMkLst>
        <pc:spChg chg="add mod">
          <ac:chgData name="浩維 余" userId="dfd341ea1e1bfe94" providerId="LiveId" clId="{2A80774D-9863-4400-A363-98972CA7EDB6}" dt="2023-10-10T05:53:23.369" v="3034"/>
          <ac:spMkLst>
            <pc:docMk/>
            <pc:sldMk cId="656305125" sldId="278"/>
            <ac:spMk id="2" creationId="{3B0DB539-1C5A-E73E-AD04-BEE7FEF27FA1}"/>
          </ac:spMkLst>
        </pc:spChg>
        <pc:spChg chg="add del mod">
          <ac:chgData name="浩維 余" userId="dfd341ea1e1bfe94" providerId="LiveId" clId="{2A80774D-9863-4400-A363-98972CA7EDB6}" dt="2023-10-04T09:57:08.374" v="78" actId="931"/>
          <ac:spMkLst>
            <pc:docMk/>
            <pc:sldMk cId="656305125" sldId="278"/>
            <ac:spMk id="3" creationId="{052A29EF-E1F8-F8D9-A2EC-2FF216866735}"/>
          </ac:spMkLst>
        </pc:spChg>
        <pc:spChg chg="add del mod">
          <ac:chgData name="浩維 余" userId="dfd341ea1e1bfe94" providerId="LiveId" clId="{2A80774D-9863-4400-A363-98972CA7EDB6}" dt="2023-10-04T09:57:20.011" v="80" actId="931"/>
          <ac:spMkLst>
            <pc:docMk/>
            <pc:sldMk cId="656305125" sldId="278"/>
            <ac:spMk id="8" creationId="{9F20B75C-0809-1579-B41B-6483FF7972A6}"/>
          </ac:spMkLst>
        </pc:spChg>
        <pc:spChg chg="add del mod">
          <ac:chgData name="浩維 余" userId="dfd341ea1e1bfe94" providerId="LiveId" clId="{2A80774D-9863-4400-A363-98972CA7EDB6}" dt="2023-10-04T09:57:28.110" v="82" actId="931"/>
          <ac:spMkLst>
            <pc:docMk/>
            <pc:sldMk cId="656305125" sldId="278"/>
            <ac:spMk id="12" creationId="{5AB64B61-817B-BCAF-5003-10C9015161C7}"/>
          </ac:spMkLst>
        </pc:spChg>
        <pc:picChg chg="del">
          <ac:chgData name="浩維 余" userId="dfd341ea1e1bfe94" providerId="LiveId" clId="{2A80774D-9863-4400-A363-98972CA7EDB6}" dt="2023-10-04T09:56:59.675" v="77" actId="478"/>
          <ac:picMkLst>
            <pc:docMk/>
            <pc:sldMk cId="656305125" sldId="278"/>
            <ac:picMk id="5" creationId="{62DDD2D3-062E-B5EC-B4FD-CAF83558FCE8}"/>
          </ac:picMkLst>
        </pc:picChg>
        <pc:picChg chg="add del mod">
          <ac:chgData name="浩維 余" userId="dfd341ea1e1bfe94" providerId="LiveId" clId="{2A80774D-9863-4400-A363-98972CA7EDB6}" dt="2023-10-04T09:57:15.646" v="79" actId="478"/>
          <ac:picMkLst>
            <pc:docMk/>
            <pc:sldMk cId="656305125" sldId="278"/>
            <ac:picMk id="6" creationId="{351E3E33-70C5-D2FE-E874-871FEE38FE77}"/>
          </ac:picMkLst>
        </pc:picChg>
        <pc:picChg chg="add del mod">
          <ac:chgData name="浩維 余" userId="dfd341ea1e1bfe94" providerId="LiveId" clId="{2A80774D-9863-4400-A363-98972CA7EDB6}" dt="2023-10-04T09:57:23.010" v="81" actId="478"/>
          <ac:picMkLst>
            <pc:docMk/>
            <pc:sldMk cId="656305125" sldId="278"/>
            <ac:picMk id="10" creationId="{608CF85F-A055-BC24-E3E6-E43167734F9A}"/>
          </ac:picMkLst>
        </pc:picChg>
        <pc:picChg chg="add mod">
          <ac:chgData name="浩維 余" userId="dfd341ea1e1bfe94" providerId="LiveId" clId="{2A80774D-9863-4400-A363-98972CA7EDB6}" dt="2023-10-10T06:28:07.287" v="5153" actId="1076"/>
          <ac:picMkLst>
            <pc:docMk/>
            <pc:sldMk cId="656305125" sldId="278"/>
            <ac:picMk id="14" creationId="{3EA06329-33A7-8E26-E486-8C351A32A3DF}"/>
          </ac:picMkLst>
        </pc:picChg>
      </pc:sldChg>
      <pc:sldChg chg="addSp delSp modSp mod">
        <pc:chgData name="浩維 余" userId="dfd341ea1e1bfe94" providerId="LiveId" clId="{2A80774D-9863-4400-A363-98972CA7EDB6}" dt="2023-10-10T06:28:33.037" v="5156" actId="1076"/>
        <pc:sldMkLst>
          <pc:docMk/>
          <pc:sldMk cId="1297013304" sldId="279"/>
        </pc:sldMkLst>
        <pc:spChg chg="add del mod">
          <ac:chgData name="浩維 余" userId="dfd341ea1e1bfe94" providerId="LiveId" clId="{2A80774D-9863-4400-A363-98972CA7EDB6}" dt="2023-10-10T05:54:03.234" v="3099" actId="478"/>
          <ac:spMkLst>
            <pc:docMk/>
            <pc:sldMk cId="1297013304" sldId="279"/>
            <ac:spMk id="3" creationId="{22979B38-A10A-CCBB-E1DD-C8F97897A039}"/>
          </ac:spMkLst>
        </pc:spChg>
        <pc:spChg chg="add del mod">
          <ac:chgData name="浩維 余" userId="dfd341ea1e1bfe94" providerId="LiveId" clId="{2A80774D-9863-4400-A363-98972CA7EDB6}" dt="2023-10-04T09:57:36.059" v="84" actId="931"/>
          <ac:spMkLst>
            <pc:docMk/>
            <pc:sldMk cId="1297013304" sldId="279"/>
            <ac:spMk id="3" creationId="{519C5EB0-B615-B077-8C5B-50DEC192478B}"/>
          </ac:spMkLst>
        </pc:spChg>
        <pc:spChg chg="del mod">
          <ac:chgData name="浩維 余" userId="dfd341ea1e1bfe94" providerId="LiveId" clId="{2A80774D-9863-4400-A363-98972CA7EDB6}" dt="2023-10-10T05:54:01.437" v="3098" actId="478"/>
          <ac:spMkLst>
            <pc:docMk/>
            <pc:sldMk cId="1297013304" sldId="279"/>
            <ac:spMk id="6" creationId="{4904EAAD-BC1E-9398-F6F4-C6C3A098F27D}"/>
          </ac:spMkLst>
        </pc:spChg>
        <pc:picChg chg="del">
          <ac:chgData name="浩維 余" userId="dfd341ea1e1bfe94" providerId="LiveId" clId="{2A80774D-9863-4400-A363-98972CA7EDB6}" dt="2023-10-04T09:57:31.325" v="83" actId="478"/>
          <ac:picMkLst>
            <pc:docMk/>
            <pc:sldMk cId="1297013304" sldId="279"/>
            <ac:picMk id="5" creationId="{A1134C7C-D154-F66E-CBB2-5FF27CBD26BB}"/>
          </ac:picMkLst>
        </pc:picChg>
        <pc:picChg chg="add mod">
          <ac:chgData name="浩維 余" userId="dfd341ea1e1bfe94" providerId="LiveId" clId="{2A80774D-9863-4400-A363-98972CA7EDB6}" dt="2023-10-10T06:28:33.037" v="5156" actId="1076"/>
          <ac:picMkLst>
            <pc:docMk/>
            <pc:sldMk cId="1297013304" sldId="279"/>
            <ac:picMk id="7" creationId="{57C2467E-26CA-5DE4-FB5E-F21DDCA565DB}"/>
          </ac:picMkLst>
        </pc:picChg>
      </pc:sldChg>
      <pc:sldChg chg="addSp delSp modSp mod">
        <pc:chgData name="浩維 余" userId="dfd341ea1e1bfe94" providerId="LiveId" clId="{2A80774D-9863-4400-A363-98972CA7EDB6}" dt="2023-10-10T06:28:37.697" v="5157" actId="1076"/>
        <pc:sldMkLst>
          <pc:docMk/>
          <pc:sldMk cId="2744191475" sldId="280"/>
        </pc:sldMkLst>
        <pc:spChg chg="add del mod">
          <ac:chgData name="浩維 余" userId="dfd341ea1e1bfe94" providerId="LiveId" clId="{2A80774D-9863-4400-A363-98972CA7EDB6}" dt="2023-10-04T09:57:42.480" v="86" actId="931"/>
          <ac:spMkLst>
            <pc:docMk/>
            <pc:sldMk cId="2744191475" sldId="280"/>
            <ac:spMk id="3" creationId="{018245EC-E1D1-021F-5856-079300324F0A}"/>
          </ac:spMkLst>
        </pc:spChg>
        <pc:spChg chg="add del mod">
          <ac:chgData name="浩維 余" userId="dfd341ea1e1bfe94" providerId="LiveId" clId="{2A80774D-9863-4400-A363-98972CA7EDB6}" dt="2023-10-10T05:54:19.903" v="3102" actId="478"/>
          <ac:spMkLst>
            <pc:docMk/>
            <pc:sldMk cId="2744191475" sldId="280"/>
            <ac:spMk id="3" creationId="{C8B87C9D-3DC5-2403-B328-484E3295B395}"/>
          </ac:spMkLst>
        </pc:spChg>
        <pc:spChg chg="add mod">
          <ac:chgData name="浩維 余" userId="dfd341ea1e1bfe94" providerId="LiveId" clId="{2A80774D-9863-4400-A363-98972CA7EDB6}" dt="2023-10-10T05:55:01.556" v="3212" actId="20577"/>
          <ac:spMkLst>
            <pc:docMk/>
            <pc:sldMk cId="2744191475" sldId="280"/>
            <ac:spMk id="4" creationId="{C33317F9-DA72-F162-BA55-5CFCF319ED86}"/>
          </ac:spMkLst>
        </pc:spChg>
        <pc:spChg chg="del">
          <ac:chgData name="浩維 余" userId="dfd341ea1e1bfe94" providerId="LiveId" clId="{2A80774D-9863-4400-A363-98972CA7EDB6}" dt="2023-10-10T05:54:17.509" v="3100" actId="478"/>
          <ac:spMkLst>
            <pc:docMk/>
            <pc:sldMk cId="2744191475" sldId="280"/>
            <ac:spMk id="6" creationId="{D09B0DFF-7B37-06D8-92A9-EBBB206A4D50}"/>
          </ac:spMkLst>
        </pc:spChg>
        <pc:picChg chg="del">
          <ac:chgData name="浩維 余" userId="dfd341ea1e1bfe94" providerId="LiveId" clId="{2A80774D-9863-4400-A363-98972CA7EDB6}" dt="2023-10-04T09:57:38.038" v="85" actId="478"/>
          <ac:picMkLst>
            <pc:docMk/>
            <pc:sldMk cId="2744191475" sldId="280"/>
            <ac:picMk id="5" creationId="{9769A74B-EA3A-4967-D66B-E48849AABBCA}"/>
          </ac:picMkLst>
        </pc:picChg>
        <pc:picChg chg="add mod">
          <ac:chgData name="浩維 余" userId="dfd341ea1e1bfe94" providerId="LiveId" clId="{2A80774D-9863-4400-A363-98972CA7EDB6}" dt="2023-10-10T06:28:37.697" v="5157" actId="1076"/>
          <ac:picMkLst>
            <pc:docMk/>
            <pc:sldMk cId="2744191475" sldId="280"/>
            <ac:picMk id="7" creationId="{DE910594-6E0D-380E-7AED-24C84EFEDFE2}"/>
          </ac:picMkLst>
        </pc:picChg>
      </pc:sldChg>
      <pc:sldChg chg="addSp delSp modSp mod">
        <pc:chgData name="浩維 余" userId="dfd341ea1e1bfe94" providerId="LiveId" clId="{2A80774D-9863-4400-A363-98972CA7EDB6}" dt="2023-10-10T06:29:09.256" v="5165" actId="1076"/>
        <pc:sldMkLst>
          <pc:docMk/>
          <pc:sldMk cId="520660086" sldId="281"/>
        </pc:sldMkLst>
        <pc:spChg chg="add del mod">
          <ac:chgData name="浩維 余" userId="dfd341ea1e1bfe94" providerId="LiveId" clId="{2A80774D-9863-4400-A363-98972CA7EDB6}" dt="2023-10-04T09:58:01.699" v="90" actId="931"/>
          <ac:spMkLst>
            <pc:docMk/>
            <pc:sldMk cId="520660086" sldId="281"/>
            <ac:spMk id="3" creationId="{A3AF421A-9AA7-E0FC-BC05-31C0E9447717}"/>
          </ac:spMkLst>
        </pc:spChg>
        <pc:spChg chg="mod">
          <ac:chgData name="浩維 余" userId="dfd341ea1e1bfe94" providerId="LiveId" clId="{2A80774D-9863-4400-A363-98972CA7EDB6}" dt="2023-10-10T05:59:32.254" v="3554" actId="20577"/>
          <ac:spMkLst>
            <pc:docMk/>
            <pc:sldMk cId="520660086" sldId="281"/>
            <ac:spMk id="9" creationId="{10EEC898-7B3D-F89B-8C54-0E11E828DE86}"/>
          </ac:spMkLst>
        </pc:spChg>
        <pc:picChg chg="del">
          <ac:chgData name="浩維 余" userId="dfd341ea1e1bfe94" providerId="LiveId" clId="{2A80774D-9863-4400-A363-98972CA7EDB6}" dt="2023-10-04T09:57:56.942" v="89" actId="478"/>
          <ac:picMkLst>
            <pc:docMk/>
            <pc:sldMk cId="520660086" sldId="281"/>
            <ac:picMk id="5" creationId="{416999B7-ABB0-996F-DAFD-AB3959CC29C4}"/>
          </ac:picMkLst>
        </pc:picChg>
        <pc:picChg chg="add mod">
          <ac:chgData name="浩維 余" userId="dfd341ea1e1bfe94" providerId="LiveId" clId="{2A80774D-9863-4400-A363-98972CA7EDB6}" dt="2023-10-10T06:29:09.256" v="5165" actId="1076"/>
          <ac:picMkLst>
            <pc:docMk/>
            <pc:sldMk cId="520660086" sldId="281"/>
            <ac:picMk id="6" creationId="{7F2CEEC5-9CDE-9D97-7F2A-B15AA6C6ACD0}"/>
          </ac:picMkLst>
        </pc:picChg>
      </pc:sldChg>
      <pc:sldChg chg="addSp delSp modSp add del mod">
        <pc:chgData name="浩維 余" userId="dfd341ea1e1bfe94" providerId="LiveId" clId="{2A80774D-9863-4400-A363-98972CA7EDB6}" dt="2023-10-10T06:29:29.944" v="5172" actId="1076"/>
        <pc:sldMkLst>
          <pc:docMk/>
          <pc:sldMk cId="3771542244" sldId="282"/>
        </pc:sldMkLst>
        <pc:spChg chg="add del mod">
          <ac:chgData name="浩維 余" userId="dfd341ea1e1bfe94" providerId="LiveId" clId="{2A80774D-9863-4400-A363-98972CA7EDB6}" dt="2023-10-04T10:00:44.884" v="92" actId="931"/>
          <ac:spMkLst>
            <pc:docMk/>
            <pc:sldMk cId="3771542244" sldId="282"/>
            <ac:spMk id="3" creationId="{45E8E1A7-9052-6016-4FA3-0B8266183FDB}"/>
          </ac:spMkLst>
        </pc:spChg>
        <pc:spChg chg="mod">
          <ac:chgData name="浩維 余" userId="dfd341ea1e1bfe94" providerId="LiveId" clId="{2A80774D-9863-4400-A363-98972CA7EDB6}" dt="2023-10-10T06:29:28.889" v="5171" actId="14100"/>
          <ac:spMkLst>
            <pc:docMk/>
            <pc:sldMk cId="3771542244" sldId="282"/>
            <ac:spMk id="7" creationId="{2DC3718E-2103-49B4-53DB-499A508C9DE3}"/>
          </ac:spMkLst>
        </pc:spChg>
        <pc:spChg chg="add del mod">
          <ac:chgData name="浩維 余" userId="dfd341ea1e1bfe94" providerId="LiveId" clId="{2A80774D-9863-4400-A363-98972CA7EDB6}" dt="2023-10-04T10:00:53.916" v="94" actId="931"/>
          <ac:spMkLst>
            <pc:docMk/>
            <pc:sldMk cId="3771542244" sldId="282"/>
            <ac:spMk id="9" creationId="{9E530BBF-C522-951F-EE06-A50CBA097BCF}"/>
          </ac:spMkLst>
        </pc:spChg>
        <pc:picChg chg="del">
          <ac:chgData name="浩維 余" userId="dfd341ea1e1bfe94" providerId="LiveId" clId="{2A80774D-9863-4400-A363-98972CA7EDB6}" dt="2023-10-04T10:00:38.249" v="91" actId="478"/>
          <ac:picMkLst>
            <pc:docMk/>
            <pc:sldMk cId="3771542244" sldId="282"/>
            <ac:picMk id="5" creationId="{015FA294-74D2-24B6-63DB-ACA0E515F206}"/>
          </ac:picMkLst>
        </pc:picChg>
        <pc:picChg chg="add del mod">
          <ac:chgData name="浩維 余" userId="dfd341ea1e1bfe94" providerId="LiveId" clId="{2A80774D-9863-4400-A363-98972CA7EDB6}" dt="2023-10-04T10:00:47.111" v="93" actId="478"/>
          <ac:picMkLst>
            <pc:docMk/>
            <pc:sldMk cId="3771542244" sldId="282"/>
            <ac:picMk id="6" creationId="{5E77871C-F5FE-1CD7-D41F-82D0D1E63382}"/>
          </ac:picMkLst>
        </pc:picChg>
        <pc:picChg chg="add mod">
          <ac:chgData name="浩維 余" userId="dfd341ea1e1bfe94" providerId="LiveId" clId="{2A80774D-9863-4400-A363-98972CA7EDB6}" dt="2023-10-10T06:29:29.944" v="5172" actId="1076"/>
          <ac:picMkLst>
            <pc:docMk/>
            <pc:sldMk cId="3771542244" sldId="282"/>
            <ac:picMk id="11" creationId="{B7C7A371-0264-5486-9A1C-906B77E6E127}"/>
          </ac:picMkLst>
        </pc:picChg>
      </pc:sldChg>
      <pc:sldChg chg="addSp delSp modSp mod">
        <pc:chgData name="浩維 余" userId="dfd341ea1e1bfe94" providerId="LiveId" clId="{2A80774D-9863-4400-A363-98972CA7EDB6}" dt="2023-10-10T06:29:36.078" v="5173" actId="1076"/>
        <pc:sldMkLst>
          <pc:docMk/>
          <pc:sldMk cId="3827934970" sldId="283"/>
        </pc:sldMkLst>
        <pc:spChg chg="add del">
          <ac:chgData name="浩維 余" userId="dfd341ea1e1bfe94" providerId="LiveId" clId="{2A80774D-9863-4400-A363-98972CA7EDB6}" dt="2023-10-10T06:02:40.336" v="3873" actId="478"/>
          <ac:spMkLst>
            <pc:docMk/>
            <pc:sldMk cId="3827934970" sldId="283"/>
            <ac:spMk id="3" creationId="{79862E81-2C05-40F0-EA4D-6FE5CE38D4C2}"/>
          </ac:spMkLst>
        </pc:spChg>
        <pc:spChg chg="add del mod">
          <ac:chgData name="浩維 余" userId="dfd341ea1e1bfe94" providerId="LiveId" clId="{2A80774D-9863-4400-A363-98972CA7EDB6}" dt="2023-10-04T10:02:30.804" v="96" actId="931"/>
          <ac:spMkLst>
            <pc:docMk/>
            <pc:sldMk cId="3827934970" sldId="283"/>
            <ac:spMk id="3" creationId="{C5A47BC2-A9C2-3019-99A1-90CA9200256E}"/>
          </ac:spMkLst>
        </pc:spChg>
        <pc:spChg chg="add mod">
          <ac:chgData name="浩維 余" userId="dfd341ea1e1bfe94" providerId="LiveId" clId="{2A80774D-9863-4400-A363-98972CA7EDB6}" dt="2023-10-10T06:02:56.433" v="3892" actId="20577"/>
          <ac:spMkLst>
            <pc:docMk/>
            <pc:sldMk cId="3827934970" sldId="283"/>
            <ac:spMk id="4" creationId="{3BD976CD-7771-F546-303B-2FE5E5A9B97F}"/>
          </ac:spMkLst>
        </pc:spChg>
        <pc:picChg chg="del">
          <ac:chgData name="浩維 余" userId="dfd341ea1e1bfe94" providerId="LiveId" clId="{2A80774D-9863-4400-A363-98972CA7EDB6}" dt="2023-10-04T10:02:26.417" v="95" actId="478"/>
          <ac:picMkLst>
            <pc:docMk/>
            <pc:sldMk cId="3827934970" sldId="283"/>
            <ac:picMk id="5" creationId="{6B41FA70-66C6-AEC7-61BD-9F7B94B87276}"/>
          </ac:picMkLst>
        </pc:picChg>
        <pc:picChg chg="add mod">
          <ac:chgData name="浩維 余" userId="dfd341ea1e1bfe94" providerId="LiveId" clId="{2A80774D-9863-4400-A363-98972CA7EDB6}" dt="2023-10-10T06:29:36.078" v="5173" actId="1076"/>
          <ac:picMkLst>
            <pc:docMk/>
            <pc:sldMk cId="3827934970" sldId="283"/>
            <ac:picMk id="6" creationId="{D23D0A5D-0676-7F3E-819B-36FFEBE75B58}"/>
          </ac:picMkLst>
        </pc:picChg>
      </pc:sldChg>
      <pc:sldChg chg="addSp delSp modSp mod">
        <pc:chgData name="浩維 余" userId="dfd341ea1e1bfe94" providerId="LiveId" clId="{2A80774D-9863-4400-A363-98972CA7EDB6}" dt="2023-10-10T06:09:26.752" v="4203" actId="20577"/>
        <pc:sldMkLst>
          <pc:docMk/>
          <pc:sldMk cId="3530723796" sldId="284"/>
        </pc:sldMkLst>
        <pc:spChg chg="add del mod">
          <ac:chgData name="浩維 余" userId="dfd341ea1e1bfe94" providerId="LiveId" clId="{2A80774D-9863-4400-A363-98972CA7EDB6}" dt="2023-10-04T10:06:45.822" v="98" actId="931"/>
          <ac:spMkLst>
            <pc:docMk/>
            <pc:sldMk cId="3530723796" sldId="284"/>
            <ac:spMk id="3" creationId="{A2C47082-1C91-07C6-125A-D4D025AE6EDD}"/>
          </ac:spMkLst>
        </pc:spChg>
        <pc:spChg chg="mod">
          <ac:chgData name="浩維 余" userId="dfd341ea1e1bfe94" providerId="LiveId" clId="{2A80774D-9863-4400-A363-98972CA7EDB6}" dt="2023-10-10T06:09:26.752" v="4203" actId="20577"/>
          <ac:spMkLst>
            <pc:docMk/>
            <pc:sldMk cId="3530723796" sldId="284"/>
            <ac:spMk id="10" creationId="{351986E3-FF5D-7384-8481-65BF71598132}"/>
          </ac:spMkLst>
        </pc:spChg>
        <pc:picChg chg="del">
          <ac:chgData name="浩維 余" userId="dfd341ea1e1bfe94" providerId="LiveId" clId="{2A80774D-9863-4400-A363-98972CA7EDB6}" dt="2023-10-04T10:02:33.104" v="97" actId="478"/>
          <ac:picMkLst>
            <pc:docMk/>
            <pc:sldMk cId="3530723796" sldId="284"/>
            <ac:picMk id="5" creationId="{10E96E81-3BB1-C592-DC8A-A61E806216C4}"/>
          </ac:picMkLst>
        </pc:picChg>
        <pc:picChg chg="add mod">
          <ac:chgData name="浩維 余" userId="dfd341ea1e1bfe94" providerId="LiveId" clId="{2A80774D-9863-4400-A363-98972CA7EDB6}" dt="2023-10-04T10:06:45.822" v="98" actId="931"/>
          <ac:picMkLst>
            <pc:docMk/>
            <pc:sldMk cId="3530723796" sldId="284"/>
            <ac:picMk id="6" creationId="{7537C88D-1305-9FFB-B108-BF448FC87319}"/>
          </ac:picMkLst>
        </pc:picChg>
      </pc:sldChg>
      <pc:sldChg chg="addSp delSp modSp mod">
        <pc:chgData name="浩維 余" userId="dfd341ea1e1bfe94" providerId="LiveId" clId="{2A80774D-9863-4400-A363-98972CA7EDB6}" dt="2023-10-10T06:29:51.193" v="5178" actId="1076"/>
        <pc:sldMkLst>
          <pc:docMk/>
          <pc:sldMk cId="1976549111" sldId="285"/>
        </pc:sldMkLst>
        <pc:spChg chg="add mod">
          <ac:chgData name="浩維 余" userId="dfd341ea1e1bfe94" providerId="LiveId" clId="{2A80774D-9863-4400-A363-98972CA7EDB6}" dt="2023-10-10T06:10:18.282" v="4280" actId="20577"/>
          <ac:spMkLst>
            <pc:docMk/>
            <pc:sldMk cId="1976549111" sldId="285"/>
            <ac:spMk id="2" creationId="{4B916E0E-CADE-B7B9-ABD1-92268108EA3E}"/>
          </ac:spMkLst>
        </pc:spChg>
        <pc:spChg chg="add del mod">
          <ac:chgData name="浩維 余" userId="dfd341ea1e1bfe94" providerId="LiveId" clId="{2A80774D-9863-4400-A363-98972CA7EDB6}" dt="2023-10-04T10:06:59.996" v="100" actId="931"/>
          <ac:spMkLst>
            <pc:docMk/>
            <pc:sldMk cId="1976549111" sldId="285"/>
            <ac:spMk id="3" creationId="{9925BE06-895E-CC2D-2650-EE5B8557FDB7}"/>
          </ac:spMkLst>
        </pc:spChg>
        <pc:spChg chg="del">
          <ac:chgData name="浩維 余" userId="dfd341ea1e1bfe94" providerId="LiveId" clId="{2A80774D-9863-4400-A363-98972CA7EDB6}" dt="2023-10-10T06:09:36.626" v="4204" actId="478"/>
          <ac:spMkLst>
            <pc:docMk/>
            <pc:sldMk cId="1976549111" sldId="285"/>
            <ac:spMk id="6" creationId="{7742BCF4-4C01-9CF0-1F48-4411B437B75F}"/>
          </ac:spMkLst>
        </pc:spChg>
        <pc:picChg chg="del">
          <ac:chgData name="浩維 余" userId="dfd341ea1e1bfe94" providerId="LiveId" clId="{2A80774D-9863-4400-A363-98972CA7EDB6}" dt="2023-10-04T10:06:55.352" v="99" actId="478"/>
          <ac:picMkLst>
            <pc:docMk/>
            <pc:sldMk cId="1976549111" sldId="285"/>
            <ac:picMk id="5" creationId="{0C3C1CC4-9E9C-DFA3-BE22-4792E0037B4B}"/>
          </ac:picMkLst>
        </pc:picChg>
        <pc:picChg chg="add mod">
          <ac:chgData name="浩維 余" userId="dfd341ea1e1bfe94" providerId="LiveId" clId="{2A80774D-9863-4400-A363-98972CA7EDB6}" dt="2023-10-10T06:29:51.193" v="5178" actId="1076"/>
          <ac:picMkLst>
            <pc:docMk/>
            <pc:sldMk cId="1976549111" sldId="285"/>
            <ac:picMk id="7" creationId="{9DC7D66C-0AAE-74B5-04E4-CC2BC7C6BC26}"/>
          </ac:picMkLst>
        </pc:picChg>
      </pc:sldChg>
      <pc:sldChg chg="addSp delSp modSp mod">
        <pc:chgData name="浩維 余" userId="dfd341ea1e1bfe94" providerId="LiveId" clId="{2A80774D-9863-4400-A363-98972CA7EDB6}" dt="2023-10-10T06:30:05.062" v="5183" actId="1076"/>
        <pc:sldMkLst>
          <pc:docMk/>
          <pc:sldMk cId="1245303198" sldId="286"/>
        </pc:sldMkLst>
        <pc:spChg chg="add mod">
          <ac:chgData name="浩維 余" userId="dfd341ea1e1bfe94" providerId="LiveId" clId="{2A80774D-9863-4400-A363-98972CA7EDB6}" dt="2023-10-10T06:30:02.076" v="5182" actId="27636"/>
          <ac:spMkLst>
            <pc:docMk/>
            <pc:sldMk cId="1245303198" sldId="286"/>
            <ac:spMk id="2" creationId="{9F91DB99-50C6-6CC4-E2DC-525C0218227E}"/>
          </ac:spMkLst>
        </pc:spChg>
        <pc:spChg chg="add del mod">
          <ac:chgData name="浩維 余" userId="dfd341ea1e1bfe94" providerId="LiveId" clId="{2A80774D-9863-4400-A363-98972CA7EDB6}" dt="2023-10-04T10:07:12.546" v="102" actId="931"/>
          <ac:spMkLst>
            <pc:docMk/>
            <pc:sldMk cId="1245303198" sldId="286"/>
            <ac:spMk id="3" creationId="{A51E7BBD-8E79-2CFE-7AE1-9274D9521CBD}"/>
          </ac:spMkLst>
        </pc:spChg>
        <pc:spChg chg="del">
          <ac:chgData name="浩維 余" userId="dfd341ea1e1bfe94" providerId="LiveId" clId="{2A80774D-9863-4400-A363-98972CA7EDB6}" dt="2023-10-10T06:10:26.355" v="4281" actId="478"/>
          <ac:spMkLst>
            <pc:docMk/>
            <pc:sldMk cId="1245303198" sldId="286"/>
            <ac:spMk id="10" creationId="{93ECAE0B-CF67-507C-910D-BC7511837A72}"/>
          </ac:spMkLst>
        </pc:spChg>
        <pc:picChg chg="add mod">
          <ac:chgData name="浩維 余" userId="dfd341ea1e1bfe94" providerId="LiveId" clId="{2A80774D-9863-4400-A363-98972CA7EDB6}" dt="2023-10-10T06:30:05.062" v="5183" actId="1076"/>
          <ac:picMkLst>
            <pc:docMk/>
            <pc:sldMk cId="1245303198" sldId="286"/>
            <ac:picMk id="5" creationId="{4AFC0EA6-4AF5-85F1-C3CA-98CAF767A928}"/>
          </ac:picMkLst>
        </pc:picChg>
        <pc:picChg chg="del">
          <ac:chgData name="浩維 余" userId="dfd341ea1e1bfe94" providerId="LiveId" clId="{2A80774D-9863-4400-A363-98972CA7EDB6}" dt="2023-10-04T10:07:08.497" v="101" actId="478"/>
          <ac:picMkLst>
            <pc:docMk/>
            <pc:sldMk cId="1245303198" sldId="286"/>
            <ac:picMk id="9" creationId="{1D330F94-A6E9-F202-09FE-9E37F2B279EA}"/>
          </ac:picMkLst>
        </pc:picChg>
      </pc:sldChg>
      <pc:sldChg chg="addSp delSp modSp mod">
        <pc:chgData name="浩維 余" userId="dfd341ea1e1bfe94" providerId="LiveId" clId="{2A80774D-9863-4400-A363-98972CA7EDB6}" dt="2023-10-10T06:30:24.212" v="5188" actId="14100"/>
        <pc:sldMkLst>
          <pc:docMk/>
          <pc:sldMk cId="2586431356" sldId="287"/>
        </pc:sldMkLst>
        <pc:spChg chg="add del mod">
          <ac:chgData name="浩維 余" userId="dfd341ea1e1bfe94" providerId="LiveId" clId="{2A80774D-9863-4400-A363-98972CA7EDB6}" dt="2023-10-09T03:43:30.804" v="104" actId="931"/>
          <ac:spMkLst>
            <pc:docMk/>
            <pc:sldMk cId="2586431356" sldId="287"/>
            <ac:spMk id="3" creationId="{60043F26-1431-2EC1-989F-09DC1DD1275B}"/>
          </ac:spMkLst>
        </pc:spChg>
        <pc:spChg chg="mod">
          <ac:chgData name="浩維 余" userId="dfd341ea1e1bfe94" providerId="LiveId" clId="{2A80774D-9863-4400-A363-98972CA7EDB6}" dt="2023-10-10T06:30:24.212" v="5188" actId="14100"/>
          <ac:spMkLst>
            <pc:docMk/>
            <pc:sldMk cId="2586431356" sldId="287"/>
            <ac:spMk id="6" creationId="{FAB1B1E1-0A3B-6299-6842-D128FF27E5D0}"/>
          </ac:spMkLst>
        </pc:spChg>
        <pc:spChg chg="add del mod">
          <ac:chgData name="浩維 余" userId="dfd341ea1e1bfe94" providerId="LiveId" clId="{2A80774D-9863-4400-A363-98972CA7EDB6}" dt="2023-10-09T03:43:48.735" v="106" actId="931"/>
          <ac:spMkLst>
            <pc:docMk/>
            <pc:sldMk cId="2586431356" sldId="287"/>
            <ac:spMk id="7" creationId="{35EB35AA-EAC3-5EA0-4923-593BB67140E8}"/>
          </ac:spMkLst>
        </pc:spChg>
        <pc:spChg chg="add del mod">
          <ac:chgData name="浩維 余" userId="dfd341ea1e1bfe94" providerId="LiveId" clId="{2A80774D-9863-4400-A363-98972CA7EDB6}" dt="2023-10-09T03:44:17.351" v="108" actId="931"/>
          <ac:spMkLst>
            <pc:docMk/>
            <pc:sldMk cId="2586431356" sldId="287"/>
            <ac:spMk id="11" creationId="{1C72D193-DF76-B0D2-193C-498C2A353C63}"/>
          </ac:spMkLst>
        </pc:spChg>
        <pc:spChg chg="add del mod">
          <ac:chgData name="浩維 余" userId="dfd341ea1e1bfe94" providerId="LiveId" clId="{2A80774D-9863-4400-A363-98972CA7EDB6}" dt="2023-10-09T03:44:26.638" v="110" actId="931"/>
          <ac:spMkLst>
            <pc:docMk/>
            <pc:sldMk cId="2586431356" sldId="287"/>
            <ac:spMk id="15" creationId="{A4780A19-E8D1-D15F-3FEA-ABF2F626F272}"/>
          </ac:spMkLst>
        </pc:spChg>
        <pc:spChg chg="add del mod">
          <ac:chgData name="浩維 余" userId="dfd341ea1e1bfe94" providerId="LiveId" clId="{2A80774D-9863-4400-A363-98972CA7EDB6}" dt="2023-10-09T03:44:35.960" v="112" actId="931"/>
          <ac:spMkLst>
            <pc:docMk/>
            <pc:sldMk cId="2586431356" sldId="287"/>
            <ac:spMk id="19" creationId="{FBDE9143-6B3F-D94A-CCA2-4257BFC8BD2D}"/>
          </ac:spMkLst>
        </pc:spChg>
        <pc:spChg chg="add del mod">
          <ac:chgData name="浩維 余" userId="dfd341ea1e1bfe94" providerId="LiveId" clId="{2A80774D-9863-4400-A363-98972CA7EDB6}" dt="2023-10-09T03:44:41.529" v="114" actId="931"/>
          <ac:spMkLst>
            <pc:docMk/>
            <pc:sldMk cId="2586431356" sldId="287"/>
            <ac:spMk id="23" creationId="{106C1FB0-CFF7-F1C9-4636-0CB6704EC22A}"/>
          </ac:spMkLst>
        </pc:spChg>
        <pc:spChg chg="add del mod">
          <ac:chgData name="浩維 余" userId="dfd341ea1e1bfe94" providerId="LiveId" clId="{2A80774D-9863-4400-A363-98972CA7EDB6}" dt="2023-10-09T03:45:23.810" v="116" actId="931"/>
          <ac:spMkLst>
            <pc:docMk/>
            <pc:sldMk cId="2586431356" sldId="287"/>
            <ac:spMk id="27" creationId="{8FC0994B-1B3D-C1D4-9D14-00A0B3FE4E4C}"/>
          </ac:spMkLst>
        </pc:spChg>
        <pc:picChg chg="add del mod">
          <ac:chgData name="浩維 余" userId="dfd341ea1e1bfe94" providerId="LiveId" clId="{2A80774D-9863-4400-A363-98972CA7EDB6}" dt="2023-10-09T03:43:33.954" v="105" actId="478"/>
          <ac:picMkLst>
            <pc:docMk/>
            <pc:sldMk cId="2586431356" sldId="287"/>
            <ac:picMk id="4" creationId="{FFEEAB21-C525-5DAC-C86E-C1755E860DD1}"/>
          </ac:picMkLst>
        </pc:picChg>
        <pc:picChg chg="del">
          <ac:chgData name="浩維 余" userId="dfd341ea1e1bfe94" providerId="LiveId" clId="{2A80774D-9863-4400-A363-98972CA7EDB6}" dt="2023-10-04T10:07:20.551" v="103" actId="478"/>
          <ac:picMkLst>
            <pc:docMk/>
            <pc:sldMk cId="2586431356" sldId="287"/>
            <ac:picMk id="5" creationId="{F1C20D5C-93BA-AC3D-CBFA-0D4EDF7D4664}"/>
          </ac:picMkLst>
        </pc:picChg>
        <pc:picChg chg="add del mod">
          <ac:chgData name="浩維 余" userId="dfd341ea1e1bfe94" providerId="LiveId" clId="{2A80774D-9863-4400-A363-98972CA7EDB6}" dt="2023-10-09T03:44:10.723" v="107" actId="478"/>
          <ac:picMkLst>
            <pc:docMk/>
            <pc:sldMk cId="2586431356" sldId="287"/>
            <ac:picMk id="9" creationId="{0D2392E1-EB51-21F2-4E0F-748420DAAF4E}"/>
          </ac:picMkLst>
        </pc:picChg>
        <pc:picChg chg="add del mod">
          <ac:chgData name="浩維 余" userId="dfd341ea1e1bfe94" providerId="LiveId" clId="{2A80774D-9863-4400-A363-98972CA7EDB6}" dt="2023-10-09T03:44:20.847" v="109" actId="478"/>
          <ac:picMkLst>
            <pc:docMk/>
            <pc:sldMk cId="2586431356" sldId="287"/>
            <ac:picMk id="13" creationId="{67EEC9D0-0FC6-8825-013B-AEC393C43A40}"/>
          </ac:picMkLst>
        </pc:picChg>
        <pc:picChg chg="add del mod">
          <ac:chgData name="浩維 余" userId="dfd341ea1e1bfe94" providerId="LiveId" clId="{2A80774D-9863-4400-A363-98972CA7EDB6}" dt="2023-10-09T03:44:31.895" v="111" actId="478"/>
          <ac:picMkLst>
            <pc:docMk/>
            <pc:sldMk cId="2586431356" sldId="287"/>
            <ac:picMk id="17" creationId="{131D8699-24C5-0E7B-3618-9907D81F82A8}"/>
          </ac:picMkLst>
        </pc:picChg>
        <pc:picChg chg="add del mod">
          <ac:chgData name="浩維 余" userId="dfd341ea1e1bfe94" providerId="LiveId" clId="{2A80774D-9863-4400-A363-98972CA7EDB6}" dt="2023-10-09T03:44:37.199" v="113" actId="478"/>
          <ac:picMkLst>
            <pc:docMk/>
            <pc:sldMk cId="2586431356" sldId="287"/>
            <ac:picMk id="21" creationId="{EFE92DAD-83F8-E5BD-B8FD-E038473D0244}"/>
          </ac:picMkLst>
        </pc:picChg>
        <pc:picChg chg="add del mod">
          <ac:chgData name="浩維 余" userId="dfd341ea1e1bfe94" providerId="LiveId" clId="{2A80774D-9863-4400-A363-98972CA7EDB6}" dt="2023-10-09T03:45:16.145" v="115" actId="478"/>
          <ac:picMkLst>
            <pc:docMk/>
            <pc:sldMk cId="2586431356" sldId="287"/>
            <ac:picMk id="25" creationId="{109BB9D1-027A-ECDA-0E9A-AB943D83BF07}"/>
          </ac:picMkLst>
        </pc:picChg>
        <pc:picChg chg="add mod">
          <ac:chgData name="浩維 余" userId="dfd341ea1e1bfe94" providerId="LiveId" clId="{2A80774D-9863-4400-A363-98972CA7EDB6}" dt="2023-10-10T06:30:22.239" v="5187" actId="1076"/>
          <ac:picMkLst>
            <pc:docMk/>
            <pc:sldMk cId="2586431356" sldId="287"/>
            <ac:picMk id="29" creationId="{2FFAB964-314E-AE51-FF2D-AABD024C798F}"/>
          </ac:picMkLst>
        </pc:picChg>
      </pc:sldChg>
      <pc:sldChg chg="addSp delSp modSp del mod">
        <pc:chgData name="浩維 余" userId="dfd341ea1e1bfe94" providerId="LiveId" clId="{2A80774D-9863-4400-A363-98972CA7EDB6}" dt="2023-10-10T04:36:14.894" v="156" actId="47"/>
        <pc:sldMkLst>
          <pc:docMk/>
          <pc:sldMk cId="2620142187" sldId="289"/>
        </pc:sldMkLst>
        <pc:spChg chg="add del mod">
          <ac:chgData name="浩維 余" userId="dfd341ea1e1bfe94" providerId="LiveId" clId="{2A80774D-9863-4400-A363-98972CA7EDB6}" dt="2023-10-09T03:49:31.392" v="120" actId="931"/>
          <ac:spMkLst>
            <pc:docMk/>
            <pc:sldMk cId="2620142187" sldId="289"/>
            <ac:spMk id="3" creationId="{56F82C7A-C5D8-BF29-A5D6-6056A369ED56}"/>
          </ac:spMkLst>
        </pc:spChg>
        <pc:picChg chg="del">
          <ac:chgData name="浩維 余" userId="dfd341ea1e1bfe94" providerId="LiveId" clId="{2A80774D-9863-4400-A363-98972CA7EDB6}" dt="2023-10-09T03:49:23.298" v="119" actId="478"/>
          <ac:picMkLst>
            <pc:docMk/>
            <pc:sldMk cId="2620142187" sldId="289"/>
            <ac:picMk id="5" creationId="{58AFAA27-397E-2616-22EC-D64E98380A37}"/>
          </ac:picMkLst>
        </pc:picChg>
        <pc:picChg chg="add mod">
          <ac:chgData name="浩維 余" userId="dfd341ea1e1bfe94" providerId="LiveId" clId="{2A80774D-9863-4400-A363-98972CA7EDB6}" dt="2023-10-09T03:49:31.392" v="120" actId="931"/>
          <ac:picMkLst>
            <pc:docMk/>
            <pc:sldMk cId="2620142187" sldId="289"/>
            <ac:picMk id="7" creationId="{F7ED1048-239C-5FCC-2460-BF131AA20B28}"/>
          </ac:picMkLst>
        </pc:picChg>
      </pc:sldChg>
      <pc:sldChg chg="addSp delSp modSp del mod">
        <pc:chgData name="浩維 余" userId="dfd341ea1e1bfe94" providerId="LiveId" clId="{2A80774D-9863-4400-A363-98972CA7EDB6}" dt="2023-10-10T04:36:11.977" v="154" actId="47"/>
        <pc:sldMkLst>
          <pc:docMk/>
          <pc:sldMk cId="1368924358" sldId="290"/>
        </pc:sldMkLst>
        <pc:spChg chg="add del mod">
          <ac:chgData name="浩維 余" userId="dfd341ea1e1bfe94" providerId="LiveId" clId="{2A80774D-9863-4400-A363-98972CA7EDB6}" dt="2023-10-09T03:49:20.389" v="118" actId="931"/>
          <ac:spMkLst>
            <pc:docMk/>
            <pc:sldMk cId="1368924358" sldId="290"/>
            <ac:spMk id="3" creationId="{BB5A3A71-FC5A-703A-27CB-FB31E050AF5D}"/>
          </ac:spMkLst>
        </pc:spChg>
        <pc:picChg chg="add mod">
          <ac:chgData name="浩維 余" userId="dfd341ea1e1bfe94" providerId="LiveId" clId="{2A80774D-9863-4400-A363-98972CA7EDB6}" dt="2023-10-09T03:49:20.389" v="118" actId="931"/>
          <ac:picMkLst>
            <pc:docMk/>
            <pc:sldMk cId="1368924358" sldId="290"/>
            <ac:picMk id="4" creationId="{9E163CB4-1341-3A5D-78BB-89ED517BD643}"/>
          </ac:picMkLst>
        </pc:picChg>
        <pc:picChg chg="del">
          <ac:chgData name="浩維 余" userId="dfd341ea1e1bfe94" providerId="LiveId" clId="{2A80774D-9863-4400-A363-98972CA7EDB6}" dt="2023-10-09T03:45:27.827" v="117" actId="478"/>
          <ac:picMkLst>
            <pc:docMk/>
            <pc:sldMk cId="1368924358" sldId="290"/>
            <ac:picMk id="5" creationId="{E30B08BC-F2E8-0EBA-55CD-8D857E0A045E}"/>
          </ac:picMkLst>
        </pc:picChg>
      </pc:sldChg>
      <pc:sldChg chg="addSp delSp modSp del mod ord">
        <pc:chgData name="浩維 余" userId="dfd341ea1e1bfe94" providerId="LiveId" clId="{2A80774D-9863-4400-A363-98972CA7EDB6}" dt="2023-10-10T04:36:13.598" v="155" actId="47"/>
        <pc:sldMkLst>
          <pc:docMk/>
          <pc:sldMk cId="2269257029" sldId="291"/>
        </pc:sldMkLst>
        <pc:spChg chg="add del mod">
          <ac:chgData name="浩維 余" userId="dfd341ea1e1bfe94" providerId="LiveId" clId="{2A80774D-9863-4400-A363-98972CA7EDB6}" dt="2023-10-09T03:49:40.147" v="122" actId="931"/>
          <ac:spMkLst>
            <pc:docMk/>
            <pc:sldMk cId="2269257029" sldId="291"/>
            <ac:spMk id="3" creationId="{332A60BD-97F3-5540-C594-73FE0C6AB741}"/>
          </ac:spMkLst>
        </pc:spChg>
        <pc:picChg chg="del">
          <ac:chgData name="浩維 余" userId="dfd341ea1e1bfe94" providerId="LiveId" clId="{2A80774D-9863-4400-A363-98972CA7EDB6}" dt="2023-10-09T03:49:35.357" v="121" actId="478"/>
          <ac:picMkLst>
            <pc:docMk/>
            <pc:sldMk cId="2269257029" sldId="291"/>
            <ac:picMk id="5" creationId="{4233A84F-638B-2C03-49CE-CAA28ED27417}"/>
          </ac:picMkLst>
        </pc:picChg>
        <pc:picChg chg="add mod">
          <ac:chgData name="浩維 余" userId="dfd341ea1e1bfe94" providerId="LiveId" clId="{2A80774D-9863-4400-A363-98972CA7EDB6}" dt="2023-10-09T03:49:40.147" v="122" actId="931"/>
          <ac:picMkLst>
            <pc:docMk/>
            <pc:sldMk cId="2269257029" sldId="291"/>
            <ac:picMk id="7" creationId="{BA015608-9C14-1656-674C-ECE797E553A5}"/>
          </ac:picMkLst>
        </pc:picChg>
      </pc:sldChg>
      <pc:sldChg chg="addSp delSp modSp del mod">
        <pc:chgData name="浩維 余" userId="dfd341ea1e1bfe94" providerId="LiveId" clId="{2A80774D-9863-4400-A363-98972CA7EDB6}" dt="2023-10-10T04:36:16.761" v="157" actId="47"/>
        <pc:sldMkLst>
          <pc:docMk/>
          <pc:sldMk cId="2280901279" sldId="293"/>
        </pc:sldMkLst>
        <pc:spChg chg="add del mod">
          <ac:chgData name="浩維 余" userId="dfd341ea1e1bfe94" providerId="LiveId" clId="{2A80774D-9863-4400-A363-98972CA7EDB6}" dt="2023-10-09T03:49:49.824" v="126" actId="931"/>
          <ac:spMkLst>
            <pc:docMk/>
            <pc:sldMk cId="2280901279" sldId="293"/>
            <ac:spMk id="3" creationId="{9A6266A4-6024-F93E-476A-F3D699F609D8}"/>
          </ac:spMkLst>
        </pc:spChg>
        <pc:picChg chg="del">
          <ac:chgData name="浩維 余" userId="dfd341ea1e1bfe94" providerId="LiveId" clId="{2A80774D-9863-4400-A363-98972CA7EDB6}" dt="2023-10-09T03:49:45.847" v="125" actId="478"/>
          <ac:picMkLst>
            <pc:docMk/>
            <pc:sldMk cId="2280901279" sldId="293"/>
            <ac:picMk id="5" creationId="{50EB2E81-9AFB-80B0-BFE0-11978286375D}"/>
          </ac:picMkLst>
        </pc:picChg>
        <pc:picChg chg="add mod">
          <ac:chgData name="浩維 余" userId="dfd341ea1e1bfe94" providerId="LiveId" clId="{2A80774D-9863-4400-A363-98972CA7EDB6}" dt="2023-10-09T03:49:49.824" v="126" actId="931"/>
          <ac:picMkLst>
            <pc:docMk/>
            <pc:sldMk cId="2280901279" sldId="293"/>
            <ac:picMk id="7" creationId="{12FF747E-DEED-156D-3797-46FEDD96EA58}"/>
          </ac:picMkLst>
        </pc:picChg>
      </pc:sldChg>
      <pc:sldChg chg="addSp delSp modSp mod">
        <pc:chgData name="浩維 余" userId="dfd341ea1e1bfe94" providerId="LiveId" clId="{2A80774D-9863-4400-A363-98972CA7EDB6}" dt="2023-10-10T06:31:01.920" v="5199" actId="14100"/>
        <pc:sldMkLst>
          <pc:docMk/>
          <pc:sldMk cId="4087429170" sldId="295"/>
        </pc:sldMkLst>
        <pc:spChg chg="add del mod">
          <ac:chgData name="浩維 余" userId="dfd341ea1e1bfe94" providerId="LiveId" clId="{2A80774D-9863-4400-A363-98972CA7EDB6}" dt="2023-10-10T04:32:19.122" v="132" actId="931"/>
          <ac:spMkLst>
            <pc:docMk/>
            <pc:sldMk cId="4087429170" sldId="295"/>
            <ac:spMk id="3" creationId="{12F1D226-B099-AE0D-3225-94481F69B395}"/>
          </ac:spMkLst>
        </pc:spChg>
        <pc:spChg chg="mod">
          <ac:chgData name="浩維 余" userId="dfd341ea1e1bfe94" providerId="LiveId" clId="{2A80774D-9863-4400-A363-98972CA7EDB6}" dt="2023-10-10T06:31:01.920" v="5199" actId="14100"/>
          <ac:spMkLst>
            <pc:docMk/>
            <pc:sldMk cId="4087429170" sldId="295"/>
            <ac:spMk id="6" creationId="{D40B475B-2D38-9F24-F8CD-D28CB5C97C49}"/>
          </ac:spMkLst>
        </pc:spChg>
        <pc:spChg chg="add del mod">
          <ac:chgData name="浩維 余" userId="dfd341ea1e1bfe94" providerId="LiveId" clId="{2A80774D-9863-4400-A363-98972CA7EDB6}" dt="2023-10-10T04:33:55.542" v="134" actId="931"/>
          <ac:spMkLst>
            <pc:docMk/>
            <pc:sldMk cId="4087429170" sldId="295"/>
            <ac:spMk id="7" creationId="{AC9FFA9B-2563-D8A2-2B8E-B306163B692E}"/>
          </ac:spMkLst>
        </pc:spChg>
        <pc:picChg chg="add del mod">
          <ac:chgData name="浩維 余" userId="dfd341ea1e1bfe94" providerId="LiveId" clId="{2A80774D-9863-4400-A363-98972CA7EDB6}" dt="2023-10-10T04:32:29.401" v="133" actId="478"/>
          <ac:picMkLst>
            <pc:docMk/>
            <pc:sldMk cId="4087429170" sldId="295"/>
            <ac:picMk id="4" creationId="{EAD85F1B-C273-2CCC-B7AA-B5A04B575E34}"/>
          </ac:picMkLst>
        </pc:picChg>
        <pc:picChg chg="del">
          <ac:chgData name="浩維 余" userId="dfd341ea1e1bfe94" providerId="LiveId" clId="{2A80774D-9863-4400-A363-98972CA7EDB6}" dt="2023-10-09T03:49:53.154" v="127" actId="478"/>
          <ac:picMkLst>
            <pc:docMk/>
            <pc:sldMk cId="4087429170" sldId="295"/>
            <ac:picMk id="5" creationId="{751199D9-BE31-E708-718F-3B99F11BCF32}"/>
          </ac:picMkLst>
        </pc:picChg>
        <pc:picChg chg="add mod">
          <ac:chgData name="浩維 余" userId="dfd341ea1e1bfe94" providerId="LiveId" clId="{2A80774D-9863-4400-A363-98972CA7EDB6}" dt="2023-10-10T04:33:55.542" v="134" actId="931"/>
          <ac:picMkLst>
            <pc:docMk/>
            <pc:sldMk cId="4087429170" sldId="295"/>
            <ac:picMk id="9" creationId="{18FB661E-5359-4C5E-7FD1-7310ED3B1357}"/>
          </ac:picMkLst>
        </pc:picChg>
      </pc:sldChg>
      <pc:sldChg chg="addSp delSp modSp mod">
        <pc:chgData name="浩維 余" userId="dfd341ea1e1bfe94" providerId="LiveId" clId="{2A80774D-9863-4400-A363-98972CA7EDB6}" dt="2023-10-10T06:31:43.520" v="5206" actId="1076"/>
        <pc:sldMkLst>
          <pc:docMk/>
          <pc:sldMk cId="3208218150" sldId="296"/>
        </pc:sldMkLst>
        <pc:spChg chg="add del mod">
          <ac:chgData name="浩維 余" userId="dfd341ea1e1bfe94" providerId="LiveId" clId="{2A80774D-9863-4400-A363-98972CA7EDB6}" dt="2023-10-10T04:34:06.833" v="136" actId="931"/>
          <ac:spMkLst>
            <pc:docMk/>
            <pc:sldMk cId="3208218150" sldId="296"/>
            <ac:spMk id="3" creationId="{0B015FB0-389A-8AE7-5AB5-EC3F770CEFB4}"/>
          </ac:spMkLst>
        </pc:spChg>
        <pc:spChg chg="del mod">
          <ac:chgData name="浩維 余" userId="dfd341ea1e1bfe94" providerId="LiveId" clId="{2A80774D-9863-4400-A363-98972CA7EDB6}" dt="2023-10-10T06:31:41.590" v="5205" actId="478"/>
          <ac:spMkLst>
            <pc:docMk/>
            <pc:sldMk cId="3208218150" sldId="296"/>
            <ac:spMk id="6" creationId="{7AF281DB-61EC-A4C6-F207-EE05D2BEAC42}"/>
          </ac:spMkLst>
        </pc:spChg>
        <pc:picChg chg="del">
          <ac:chgData name="浩維 余" userId="dfd341ea1e1bfe94" providerId="LiveId" clId="{2A80774D-9863-4400-A363-98972CA7EDB6}" dt="2023-10-10T04:33:59.569" v="135" actId="478"/>
          <ac:picMkLst>
            <pc:docMk/>
            <pc:sldMk cId="3208218150" sldId="296"/>
            <ac:picMk id="5" creationId="{B3F275D6-512A-24B5-B5B9-54354EC41E95}"/>
          </ac:picMkLst>
        </pc:picChg>
        <pc:picChg chg="add mod">
          <ac:chgData name="浩維 余" userId="dfd341ea1e1bfe94" providerId="LiveId" clId="{2A80774D-9863-4400-A363-98972CA7EDB6}" dt="2023-10-10T06:31:43.520" v="5206" actId="1076"/>
          <ac:picMkLst>
            <pc:docMk/>
            <pc:sldMk cId="3208218150" sldId="296"/>
            <ac:picMk id="7" creationId="{56C9861B-523F-13F7-A152-2B3F54733D53}"/>
          </ac:picMkLst>
        </pc:picChg>
      </pc:sldChg>
      <pc:sldChg chg="addSp delSp modSp mod ord">
        <pc:chgData name="浩維 余" userId="dfd341ea1e1bfe94" providerId="LiveId" clId="{2A80774D-9863-4400-A363-98972CA7EDB6}" dt="2023-10-10T06:30:50.017" v="5197" actId="14100"/>
        <pc:sldMkLst>
          <pc:docMk/>
          <pc:sldMk cId="3367823916" sldId="297"/>
        </pc:sldMkLst>
        <pc:spChg chg="add del mod">
          <ac:chgData name="浩維 余" userId="dfd341ea1e1bfe94" providerId="LiveId" clId="{2A80774D-9863-4400-A363-98972CA7EDB6}" dt="2023-10-10T04:34:30.101" v="138" actId="931"/>
          <ac:spMkLst>
            <pc:docMk/>
            <pc:sldMk cId="3367823916" sldId="297"/>
            <ac:spMk id="3" creationId="{6AF15049-5B6E-22F7-0F2E-2C413D918EBE}"/>
          </ac:spMkLst>
        </pc:spChg>
        <pc:spChg chg="add mod">
          <ac:chgData name="浩維 余" userId="dfd341ea1e1bfe94" providerId="LiveId" clId="{2A80774D-9863-4400-A363-98972CA7EDB6}" dt="2023-10-10T06:30:50.017" v="5197" actId="14100"/>
          <ac:spMkLst>
            <pc:docMk/>
            <pc:sldMk cId="3367823916" sldId="297"/>
            <ac:spMk id="7" creationId="{F3A1FB7E-B159-91DB-82A9-4EBFEB242DB0}"/>
          </ac:spMkLst>
        </pc:spChg>
        <pc:picChg chg="del">
          <ac:chgData name="浩維 余" userId="dfd341ea1e1bfe94" providerId="LiveId" clId="{2A80774D-9863-4400-A363-98972CA7EDB6}" dt="2023-10-10T04:34:23.466" v="137" actId="478"/>
          <ac:picMkLst>
            <pc:docMk/>
            <pc:sldMk cId="3367823916" sldId="297"/>
            <ac:picMk id="5" creationId="{A756FA51-6410-A671-2420-925487E844E1}"/>
          </ac:picMkLst>
        </pc:picChg>
        <pc:picChg chg="add mod">
          <ac:chgData name="浩維 余" userId="dfd341ea1e1bfe94" providerId="LiveId" clId="{2A80774D-9863-4400-A363-98972CA7EDB6}" dt="2023-10-10T06:30:38.667" v="5192" actId="1076"/>
          <ac:picMkLst>
            <pc:docMk/>
            <pc:sldMk cId="3367823916" sldId="297"/>
            <ac:picMk id="6" creationId="{313961DF-DECB-E1C5-0983-572739AA925C}"/>
          </ac:picMkLst>
        </pc:picChg>
      </pc:sldChg>
      <pc:sldChg chg="addSp delSp modSp mod">
        <pc:chgData name="浩維 余" userId="dfd341ea1e1bfe94" providerId="LiveId" clId="{2A80774D-9863-4400-A363-98972CA7EDB6}" dt="2023-10-10T06:31:47.670" v="5208" actId="1076"/>
        <pc:sldMkLst>
          <pc:docMk/>
          <pc:sldMk cId="895101196" sldId="298"/>
        </pc:sldMkLst>
        <pc:spChg chg="add del mod">
          <ac:chgData name="浩維 余" userId="dfd341ea1e1bfe94" providerId="LiveId" clId="{2A80774D-9863-4400-A363-98972CA7EDB6}" dt="2023-10-10T04:34:46.237" v="142" actId="931"/>
          <ac:spMkLst>
            <pc:docMk/>
            <pc:sldMk cId="895101196" sldId="298"/>
            <ac:spMk id="3" creationId="{2754CA3C-3363-976F-EE72-0C4063EBE0C2}"/>
          </ac:spMkLst>
        </pc:spChg>
        <pc:spChg chg="del mod">
          <ac:chgData name="浩維 余" userId="dfd341ea1e1bfe94" providerId="LiveId" clId="{2A80774D-9863-4400-A363-98972CA7EDB6}" dt="2023-10-10T06:31:46.098" v="5207" actId="478"/>
          <ac:spMkLst>
            <pc:docMk/>
            <pc:sldMk cId="895101196" sldId="298"/>
            <ac:spMk id="6" creationId="{8DC2EC73-4536-6D7D-17BB-607E50DFE4D5}"/>
          </ac:spMkLst>
        </pc:spChg>
        <pc:picChg chg="del">
          <ac:chgData name="浩維 余" userId="dfd341ea1e1bfe94" providerId="LiveId" clId="{2A80774D-9863-4400-A363-98972CA7EDB6}" dt="2023-10-10T04:34:37.033" v="141" actId="478"/>
          <ac:picMkLst>
            <pc:docMk/>
            <pc:sldMk cId="895101196" sldId="298"/>
            <ac:picMk id="5" creationId="{271A7837-0306-B6EB-13E2-B3E455AAFBF7}"/>
          </ac:picMkLst>
        </pc:picChg>
        <pc:picChg chg="add mod">
          <ac:chgData name="浩維 余" userId="dfd341ea1e1bfe94" providerId="LiveId" clId="{2A80774D-9863-4400-A363-98972CA7EDB6}" dt="2023-10-10T06:31:47.670" v="5208" actId="1076"/>
          <ac:picMkLst>
            <pc:docMk/>
            <pc:sldMk cId="895101196" sldId="298"/>
            <ac:picMk id="7" creationId="{0A96EC76-968D-5B90-1798-AAD98C1F06B5}"/>
          </ac:picMkLst>
        </pc:picChg>
      </pc:sldChg>
      <pc:sldChg chg="addSp delSp modSp mod">
        <pc:chgData name="浩維 余" userId="dfd341ea1e1bfe94" providerId="LiveId" clId="{2A80774D-9863-4400-A363-98972CA7EDB6}" dt="2023-10-10T06:31:58.572" v="5210" actId="14100"/>
        <pc:sldMkLst>
          <pc:docMk/>
          <pc:sldMk cId="4090456308" sldId="299"/>
        </pc:sldMkLst>
        <pc:spChg chg="add del mod">
          <ac:chgData name="浩維 余" userId="dfd341ea1e1bfe94" providerId="LiveId" clId="{2A80774D-9863-4400-A363-98972CA7EDB6}" dt="2023-10-10T04:34:55.248" v="144" actId="931"/>
          <ac:spMkLst>
            <pc:docMk/>
            <pc:sldMk cId="4090456308" sldId="299"/>
            <ac:spMk id="3" creationId="{6CEFCC10-320F-7093-05FE-E55BAA816C28}"/>
          </ac:spMkLst>
        </pc:spChg>
        <pc:spChg chg="add mod">
          <ac:chgData name="浩維 余" userId="dfd341ea1e1bfe94" providerId="LiveId" clId="{2A80774D-9863-4400-A363-98972CA7EDB6}" dt="2023-10-10T06:31:58.572" v="5210" actId="14100"/>
          <ac:spMkLst>
            <pc:docMk/>
            <pc:sldMk cId="4090456308" sldId="299"/>
            <ac:spMk id="7" creationId="{036064A9-844B-26C7-6B7A-82DC73560E65}"/>
          </ac:spMkLst>
        </pc:spChg>
        <pc:picChg chg="del">
          <ac:chgData name="浩維 余" userId="dfd341ea1e1bfe94" providerId="LiveId" clId="{2A80774D-9863-4400-A363-98972CA7EDB6}" dt="2023-10-10T04:34:48.805" v="143" actId="478"/>
          <ac:picMkLst>
            <pc:docMk/>
            <pc:sldMk cId="4090456308" sldId="299"/>
            <ac:picMk id="5" creationId="{9A9A20A3-4EBF-70E4-CC33-DE9322857448}"/>
          </ac:picMkLst>
        </pc:picChg>
        <pc:picChg chg="add mod">
          <ac:chgData name="浩維 余" userId="dfd341ea1e1bfe94" providerId="LiveId" clId="{2A80774D-9863-4400-A363-98972CA7EDB6}" dt="2023-10-10T06:31:54.042" v="5209" actId="1076"/>
          <ac:picMkLst>
            <pc:docMk/>
            <pc:sldMk cId="4090456308" sldId="299"/>
            <ac:picMk id="6" creationId="{37BCBA57-8133-90DF-1909-6801B6926DE4}"/>
          </ac:picMkLst>
        </pc:picChg>
      </pc:sldChg>
      <pc:sldChg chg="addSp delSp modSp mod">
        <pc:chgData name="浩維 余" userId="dfd341ea1e1bfe94" providerId="LiveId" clId="{2A80774D-9863-4400-A363-98972CA7EDB6}" dt="2023-10-10T06:29:03.176" v="5164" actId="1076"/>
        <pc:sldMkLst>
          <pc:docMk/>
          <pc:sldMk cId="647106774" sldId="300"/>
        </pc:sldMkLst>
        <pc:spChg chg="add del mod">
          <ac:chgData name="浩維 余" userId="dfd341ea1e1bfe94" providerId="LiveId" clId="{2A80774D-9863-4400-A363-98972CA7EDB6}" dt="2023-10-04T09:57:53.002" v="88" actId="931"/>
          <ac:spMkLst>
            <pc:docMk/>
            <pc:sldMk cId="647106774" sldId="300"/>
            <ac:spMk id="3" creationId="{4F8E06DD-6226-E567-D272-B6453A45CF2C}"/>
          </ac:spMkLst>
        </pc:spChg>
        <pc:spChg chg="mod">
          <ac:chgData name="浩維 余" userId="dfd341ea1e1bfe94" providerId="LiveId" clId="{2A80774D-9863-4400-A363-98972CA7EDB6}" dt="2023-10-10T06:29:01.771" v="5163" actId="14100"/>
          <ac:spMkLst>
            <pc:docMk/>
            <pc:sldMk cId="647106774" sldId="300"/>
            <ac:spMk id="6" creationId="{70FBDF4A-D9CC-BEF4-D875-05A19AB6BB44}"/>
          </ac:spMkLst>
        </pc:spChg>
        <pc:picChg chg="del">
          <ac:chgData name="浩維 余" userId="dfd341ea1e1bfe94" providerId="LiveId" clId="{2A80774D-9863-4400-A363-98972CA7EDB6}" dt="2023-10-04T09:57:48.767" v="87" actId="478"/>
          <ac:picMkLst>
            <pc:docMk/>
            <pc:sldMk cId="647106774" sldId="300"/>
            <ac:picMk id="5" creationId="{1A6955B5-B29F-3464-067B-5210DBD76E9E}"/>
          </ac:picMkLst>
        </pc:picChg>
        <pc:picChg chg="add mod">
          <ac:chgData name="浩維 余" userId="dfd341ea1e1bfe94" providerId="LiveId" clId="{2A80774D-9863-4400-A363-98972CA7EDB6}" dt="2023-10-10T06:29:03.176" v="5164" actId="1076"/>
          <ac:picMkLst>
            <pc:docMk/>
            <pc:sldMk cId="647106774" sldId="300"/>
            <ac:picMk id="7" creationId="{472DC4F3-546B-1C91-61A7-B9972FB6B368}"/>
          </ac:picMkLst>
        </pc:picChg>
      </pc:sldChg>
      <pc:sldChg chg="addSp delSp modSp new mod">
        <pc:chgData name="浩維 余" userId="dfd341ea1e1bfe94" providerId="LiveId" clId="{2A80774D-9863-4400-A363-98972CA7EDB6}" dt="2023-10-10T06:32:01.684" v="5211" actId="1076"/>
        <pc:sldMkLst>
          <pc:docMk/>
          <pc:sldMk cId="1606107980" sldId="301"/>
        </pc:sldMkLst>
        <pc:spChg chg="del">
          <ac:chgData name="浩維 余" userId="dfd341ea1e1bfe94" providerId="LiveId" clId="{2A80774D-9863-4400-A363-98972CA7EDB6}" dt="2023-10-10T06:18:08.395" v="4810" actId="478"/>
          <ac:spMkLst>
            <pc:docMk/>
            <pc:sldMk cId="1606107980" sldId="301"/>
            <ac:spMk id="2" creationId="{DB3E033D-2F4A-ED56-CEE6-5BF71B111C63}"/>
          </ac:spMkLst>
        </pc:spChg>
        <pc:spChg chg="del">
          <ac:chgData name="浩維 余" userId="dfd341ea1e1bfe94" providerId="LiveId" clId="{2A80774D-9863-4400-A363-98972CA7EDB6}" dt="2023-10-10T04:35:11.823" v="149" actId="931"/>
          <ac:spMkLst>
            <pc:docMk/>
            <pc:sldMk cId="1606107980" sldId="301"/>
            <ac:spMk id="3" creationId="{CC978BF0-D888-D6A8-EED2-2EBB0354B190}"/>
          </ac:spMkLst>
        </pc:spChg>
        <pc:picChg chg="add mod">
          <ac:chgData name="浩維 余" userId="dfd341ea1e1bfe94" providerId="LiveId" clId="{2A80774D-9863-4400-A363-98972CA7EDB6}" dt="2023-10-10T06:32:01.684" v="5211" actId="1076"/>
          <ac:picMkLst>
            <pc:docMk/>
            <pc:sldMk cId="1606107980" sldId="301"/>
            <ac:picMk id="5" creationId="{0D4C6CB5-2A78-EFD2-F49F-ECD7F094623F}"/>
          </ac:picMkLst>
        </pc:picChg>
      </pc:sldChg>
      <pc:sldChg chg="addSp delSp modSp new mod">
        <pc:chgData name="浩維 余" userId="dfd341ea1e1bfe94" providerId="LiveId" clId="{2A80774D-9863-4400-A363-98972CA7EDB6}" dt="2023-10-10T06:33:47.321" v="5246" actId="478"/>
        <pc:sldMkLst>
          <pc:docMk/>
          <pc:sldMk cId="2848602997" sldId="302"/>
        </pc:sldMkLst>
        <pc:spChg chg="del">
          <ac:chgData name="浩維 余" userId="dfd341ea1e1bfe94" providerId="LiveId" clId="{2A80774D-9863-4400-A363-98972CA7EDB6}" dt="2023-10-10T06:19:15.783" v="4843" actId="478"/>
          <ac:spMkLst>
            <pc:docMk/>
            <pc:sldMk cId="2848602997" sldId="302"/>
            <ac:spMk id="2" creationId="{F717A1BD-050A-182D-BDF1-95387222A860}"/>
          </ac:spMkLst>
        </pc:spChg>
        <pc:spChg chg="del">
          <ac:chgData name="浩維 余" userId="dfd341ea1e1bfe94" providerId="LiveId" clId="{2A80774D-9863-4400-A363-98972CA7EDB6}" dt="2023-10-10T04:37:22.001" v="165" actId="931"/>
          <ac:spMkLst>
            <pc:docMk/>
            <pc:sldMk cId="2848602997" sldId="302"/>
            <ac:spMk id="3" creationId="{28CE31F4-C6C0-5886-C5B6-68E9A2259B10}"/>
          </ac:spMkLst>
        </pc:spChg>
        <pc:picChg chg="add mod">
          <ac:chgData name="浩維 余" userId="dfd341ea1e1bfe94" providerId="LiveId" clId="{2A80774D-9863-4400-A363-98972CA7EDB6}" dt="2023-10-10T06:33:46.295" v="5245" actId="1076"/>
          <ac:picMkLst>
            <pc:docMk/>
            <pc:sldMk cId="2848602997" sldId="302"/>
            <ac:picMk id="5" creationId="{51790F2B-AE4E-AA33-51FA-4880BD088C03}"/>
          </ac:picMkLst>
        </pc:picChg>
        <pc:picChg chg="add del mod">
          <ac:chgData name="浩維 余" userId="dfd341ea1e1bfe94" providerId="LiveId" clId="{2A80774D-9863-4400-A363-98972CA7EDB6}" dt="2023-10-10T06:33:47.321" v="5246" actId="478"/>
          <ac:picMkLst>
            <pc:docMk/>
            <pc:sldMk cId="2848602997" sldId="302"/>
            <ac:picMk id="6" creationId="{2ABB79FF-478F-6A34-F8AC-1CDA85970B62}"/>
          </ac:picMkLst>
        </pc:picChg>
      </pc:sldChg>
      <pc:sldChg chg="addSp delSp modSp new mod">
        <pc:chgData name="浩維 余" userId="dfd341ea1e1bfe94" providerId="LiveId" clId="{2A80774D-9863-4400-A363-98972CA7EDB6}" dt="2023-10-10T06:35:01.078" v="5272" actId="478"/>
        <pc:sldMkLst>
          <pc:docMk/>
          <pc:sldMk cId="1776109682" sldId="303"/>
        </pc:sldMkLst>
        <pc:spChg chg="del">
          <ac:chgData name="浩維 余" userId="dfd341ea1e1bfe94" providerId="LiveId" clId="{2A80774D-9863-4400-A363-98972CA7EDB6}" dt="2023-10-10T06:19:17.405" v="4844" actId="478"/>
          <ac:spMkLst>
            <pc:docMk/>
            <pc:sldMk cId="1776109682" sldId="303"/>
            <ac:spMk id="2" creationId="{96FC2D63-25CA-94DE-6FFD-414861F293C0}"/>
          </ac:spMkLst>
        </pc:spChg>
        <pc:spChg chg="del">
          <ac:chgData name="浩維 余" userId="dfd341ea1e1bfe94" providerId="LiveId" clId="{2A80774D-9863-4400-A363-98972CA7EDB6}" dt="2023-10-10T04:37:38.011" v="175" actId="931"/>
          <ac:spMkLst>
            <pc:docMk/>
            <pc:sldMk cId="1776109682" sldId="303"/>
            <ac:spMk id="3" creationId="{726CD0D3-1493-AE10-7850-53A842176A9E}"/>
          </ac:spMkLst>
        </pc:spChg>
        <pc:picChg chg="add mod">
          <ac:chgData name="浩維 余" userId="dfd341ea1e1bfe94" providerId="LiveId" clId="{2A80774D-9863-4400-A363-98972CA7EDB6}" dt="2023-10-10T06:34:01.560" v="5251" actId="1076"/>
          <ac:picMkLst>
            <pc:docMk/>
            <pc:sldMk cId="1776109682" sldId="303"/>
            <ac:picMk id="5" creationId="{BCBB7DF3-2C13-3D79-F1E6-445CB78A8E6A}"/>
          </ac:picMkLst>
        </pc:picChg>
        <pc:picChg chg="add del mod">
          <ac:chgData name="浩維 余" userId="dfd341ea1e1bfe94" providerId="LiveId" clId="{2A80774D-9863-4400-A363-98972CA7EDB6}" dt="2023-10-10T06:35:01.078" v="5272" actId="478"/>
          <ac:picMkLst>
            <pc:docMk/>
            <pc:sldMk cId="1776109682" sldId="303"/>
            <ac:picMk id="6" creationId="{A237B976-33DF-FFF1-6D46-0AB9BA410361}"/>
          </ac:picMkLst>
        </pc:picChg>
      </pc:sldChg>
      <pc:sldChg chg="addSp delSp modSp new mod">
        <pc:chgData name="浩維 余" userId="dfd341ea1e1bfe94" providerId="LiveId" clId="{2A80774D-9863-4400-A363-98972CA7EDB6}" dt="2023-10-10T06:53:01.365" v="5343" actId="478"/>
        <pc:sldMkLst>
          <pc:docMk/>
          <pc:sldMk cId="1685682445" sldId="304"/>
        </pc:sldMkLst>
        <pc:spChg chg="del">
          <ac:chgData name="浩維 余" userId="dfd341ea1e1bfe94" providerId="LiveId" clId="{2A80774D-9863-4400-A363-98972CA7EDB6}" dt="2023-10-10T06:35:56.524" v="5286" actId="478"/>
          <ac:spMkLst>
            <pc:docMk/>
            <pc:sldMk cId="1685682445" sldId="304"/>
            <ac:spMk id="2" creationId="{65743FDB-42C2-D4E7-8714-064D1A404315}"/>
          </ac:spMkLst>
        </pc:spChg>
        <pc:spChg chg="del">
          <ac:chgData name="浩維 余" userId="dfd341ea1e1bfe94" providerId="LiveId" clId="{2A80774D-9863-4400-A363-98972CA7EDB6}" dt="2023-10-10T04:40:35.767" v="204" actId="931"/>
          <ac:spMkLst>
            <pc:docMk/>
            <pc:sldMk cId="1685682445" sldId="304"/>
            <ac:spMk id="3" creationId="{98F22CD7-064F-1EFE-A7E8-D9B883DC50D4}"/>
          </ac:spMkLst>
        </pc:spChg>
        <pc:picChg chg="add mod">
          <ac:chgData name="浩維 余" userId="dfd341ea1e1bfe94" providerId="LiveId" clId="{2A80774D-9863-4400-A363-98972CA7EDB6}" dt="2023-10-10T06:53:00.289" v="5342" actId="1076"/>
          <ac:picMkLst>
            <pc:docMk/>
            <pc:sldMk cId="1685682445" sldId="304"/>
            <ac:picMk id="5" creationId="{0B982EE3-E87F-2846-65C0-4814DBE4A199}"/>
          </ac:picMkLst>
        </pc:picChg>
        <pc:picChg chg="add del mod">
          <ac:chgData name="浩維 余" userId="dfd341ea1e1bfe94" providerId="LiveId" clId="{2A80774D-9863-4400-A363-98972CA7EDB6}" dt="2023-10-10T06:53:01.365" v="5343" actId="478"/>
          <ac:picMkLst>
            <pc:docMk/>
            <pc:sldMk cId="1685682445" sldId="304"/>
            <ac:picMk id="6" creationId="{0DAA390F-69B9-8D20-C8F3-821826DFC901}"/>
          </ac:picMkLst>
        </pc:picChg>
      </pc:sldChg>
      <pc:sldChg chg="addSp delSp modSp new mod">
        <pc:chgData name="浩維 余" userId="dfd341ea1e1bfe94" providerId="LiveId" clId="{2A80774D-9863-4400-A363-98972CA7EDB6}" dt="2023-10-10T06:32:10.256" v="5213" actId="1076"/>
        <pc:sldMkLst>
          <pc:docMk/>
          <pc:sldMk cId="3536753190" sldId="305"/>
        </pc:sldMkLst>
        <pc:spChg chg="del">
          <ac:chgData name="浩維 余" userId="dfd341ea1e1bfe94" providerId="LiveId" clId="{2A80774D-9863-4400-A363-98972CA7EDB6}" dt="2023-10-10T06:18:39.653" v="4815" actId="478"/>
          <ac:spMkLst>
            <pc:docMk/>
            <pc:sldMk cId="3536753190" sldId="305"/>
            <ac:spMk id="2" creationId="{C9871E68-FCC7-755E-51A6-911FCBEAB533}"/>
          </ac:spMkLst>
        </pc:spChg>
        <pc:spChg chg="del">
          <ac:chgData name="浩維 余" userId="dfd341ea1e1bfe94" providerId="LiveId" clId="{2A80774D-9863-4400-A363-98972CA7EDB6}" dt="2023-10-10T04:35:18.788" v="150" actId="931"/>
          <ac:spMkLst>
            <pc:docMk/>
            <pc:sldMk cId="3536753190" sldId="305"/>
            <ac:spMk id="3" creationId="{F8A8C1FF-7DD7-8EF3-7189-07234A7A3DC0}"/>
          </ac:spMkLst>
        </pc:spChg>
        <pc:spChg chg="add mod">
          <ac:chgData name="浩維 余" userId="dfd341ea1e1bfe94" providerId="LiveId" clId="{2A80774D-9863-4400-A363-98972CA7EDB6}" dt="2023-10-10T06:18:53.220" v="4839" actId="20577"/>
          <ac:spMkLst>
            <pc:docMk/>
            <pc:sldMk cId="3536753190" sldId="305"/>
            <ac:spMk id="6" creationId="{53E8FE70-3967-DAB7-2AF8-99BB5D92225F}"/>
          </ac:spMkLst>
        </pc:spChg>
        <pc:picChg chg="add mod">
          <ac:chgData name="浩維 余" userId="dfd341ea1e1bfe94" providerId="LiveId" clId="{2A80774D-9863-4400-A363-98972CA7EDB6}" dt="2023-10-10T06:32:10.256" v="5213" actId="1076"/>
          <ac:picMkLst>
            <pc:docMk/>
            <pc:sldMk cId="3536753190" sldId="305"/>
            <ac:picMk id="5" creationId="{37E6AEEF-41A9-62BB-E0F0-7970EE4813B9}"/>
          </ac:picMkLst>
        </pc:picChg>
      </pc:sldChg>
      <pc:sldChg chg="addSp delSp modSp new mod">
        <pc:chgData name="浩維 余" userId="dfd341ea1e1bfe94" providerId="LiveId" clId="{2A80774D-9863-4400-A363-98972CA7EDB6}" dt="2023-10-10T06:32:38.465" v="5222" actId="1076"/>
        <pc:sldMkLst>
          <pc:docMk/>
          <pc:sldMk cId="2498573673" sldId="306"/>
        </pc:sldMkLst>
        <pc:spChg chg="del">
          <ac:chgData name="浩維 余" userId="dfd341ea1e1bfe94" providerId="LiveId" clId="{2A80774D-9863-4400-A363-98972CA7EDB6}" dt="2023-10-10T06:18:59.986" v="4840" actId="478"/>
          <ac:spMkLst>
            <pc:docMk/>
            <pc:sldMk cId="2498573673" sldId="306"/>
            <ac:spMk id="2" creationId="{B67278F2-2011-1020-CDA1-1606BB082B13}"/>
          </ac:spMkLst>
        </pc:spChg>
        <pc:spChg chg="del">
          <ac:chgData name="浩維 余" userId="dfd341ea1e1bfe94" providerId="LiveId" clId="{2A80774D-9863-4400-A363-98972CA7EDB6}" dt="2023-10-10T04:35:32.747" v="151" actId="931"/>
          <ac:spMkLst>
            <pc:docMk/>
            <pc:sldMk cId="2498573673" sldId="306"/>
            <ac:spMk id="3" creationId="{0705407E-A42F-1442-2C4B-E745E878C883}"/>
          </ac:spMkLst>
        </pc:spChg>
        <pc:picChg chg="add mod">
          <ac:chgData name="浩維 余" userId="dfd341ea1e1bfe94" providerId="LiveId" clId="{2A80774D-9863-4400-A363-98972CA7EDB6}" dt="2023-10-10T06:32:38.465" v="5222" actId="1076"/>
          <ac:picMkLst>
            <pc:docMk/>
            <pc:sldMk cId="2498573673" sldId="306"/>
            <ac:picMk id="5" creationId="{883D7950-C4F7-B979-1E00-56B1B7A323D5}"/>
          </ac:picMkLst>
        </pc:picChg>
      </pc:sldChg>
      <pc:sldChg chg="addSp delSp modSp new mod ord">
        <pc:chgData name="浩維 余" userId="dfd341ea1e1bfe94" providerId="LiveId" clId="{2A80774D-9863-4400-A363-98972CA7EDB6}" dt="2023-10-10T06:33:01.935" v="5230" actId="478"/>
        <pc:sldMkLst>
          <pc:docMk/>
          <pc:sldMk cId="3978713833" sldId="307"/>
        </pc:sldMkLst>
        <pc:spChg chg="del">
          <ac:chgData name="浩維 余" userId="dfd341ea1e1bfe94" providerId="LiveId" clId="{2A80774D-9863-4400-A363-98972CA7EDB6}" dt="2023-10-10T06:19:03.801" v="4841" actId="478"/>
          <ac:spMkLst>
            <pc:docMk/>
            <pc:sldMk cId="3978713833" sldId="307"/>
            <ac:spMk id="2" creationId="{80027C5A-7384-F193-32A5-A2DB4C267536}"/>
          </ac:spMkLst>
        </pc:spChg>
        <pc:spChg chg="del">
          <ac:chgData name="浩維 余" userId="dfd341ea1e1bfe94" providerId="LiveId" clId="{2A80774D-9863-4400-A363-98972CA7EDB6}" dt="2023-10-10T04:35:46.422" v="152" actId="931"/>
          <ac:spMkLst>
            <pc:docMk/>
            <pc:sldMk cId="3978713833" sldId="307"/>
            <ac:spMk id="3" creationId="{414A4D4B-C7E7-138A-B423-AD4538908E7D}"/>
          </ac:spMkLst>
        </pc:spChg>
        <pc:spChg chg="add del mod">
          <ac:chgData name="浩維 余" userId="dfd341ea1e1bfe94" providerId="LiveId" clId="{2A80774D-9863-4400-A363-98972CA7EDB6}" dt="2023-10-10T04:36:27.905" v="158" actId="931"/>
          <ac:spMkLst>
            <pc:docMk/>
            <pc:sldMk cId="3978713833" sldId="307"/>
            <ac:spMk id="7" creationId="{2F037706-0F0B-322A-F9A3-D536327153CE}"/>
          </ac:spMkLst>
        </pc:spChg>
        <pc:picChg chg="add del mod">
          <ac:chgData name="浩維 余" userId="dfd341ea1e1bfe94" providerId="LiveId" clId="{2A80774D-9863-4400-A363-98972CA7EDB6}" dt="2023-10-10T04:35:48.719" v="153" actId="478"/>
          <ac:picMkLst>
            <pc:docMk/>
            <pc:sldMk cId="3978713833" sldId="307"/>
            <ac:picMk id="5" creationId="{43886A72-1BDA-B875-5A20-0ECAD8F75974}"/>
          </ac:picMkLst>
        </pc:picChg>
        <pc:picChg chg="add mod">
          <ac:chgData name="浩維 余" userId="dfd341ea1e1bfe94" providerId="LiveId" clId="{2A80774D-9863-4400-A363-98972CA7EDB6}" dt="2023-10-10T06:33:00.601" v="5228" actId="1076"/>
          <ac:picMkLst>
            <pc:docMk/>
            <pc:sldMk cId="3978713833" sldId="307"/>
            <ac:picMk id="9" creationId="{729A1A6C-BF7E-E707-104B-B60161B1D401}"/>
          </ac:picMkLst>
        </pc:picChg>
        <pc:picChg chg="add del mod">
          <ac:chgData name="浩維 余" userId="dfd341ea1e1bfe94" providerId="LiveId" clId="{2A80774D-9863-4400-A363-98972CA7EDB6}" dt="2023-10-10T06:33:01.935" v="5230" actId="478"/>
          <ac:picMkLst>
            <pc:docMk/>
            <pc:sldMk cId="3978713833" sldId="307"/>
            <ac:picMk id="10" creationId="{7B1E628D-E671-54AA-BCF5-9FE1EDF7F49C}"/>
          </ac:picMkLst>
        </pc:picChg>
      </pc:sldChg>
      <pc:sldChg chg="addSp delSp modSp new mod">
        <pc:chgData name="浩維 余" userId="dfd341ea1e1bfe94" providerId="LiveId" clId="{2A80774D-9863-4400-A363-98972CA7EDB6}" dt="2023-10-10T06:33:32.784" v="5241" actId="108"/>
        <pc:sldMkLst>
          <pc:docMk/>
          <pc:sldMk cId="118903178" sldId="308"/>
        </pc:sldMkLst>
        <pc:spChg chg="del">
          <ac:chgData name="浩維 余" userId="dfd341ea1e1bfe94" providerId="LiveId" clId="{2A80774D-9863-4400-A363-98972CA7EDB6}" dt="2023-10-10T06:19:13.197" v="4842" actId="478"/>
          <ac:spMkLst>
            <pc:docMk/>
            <pc:sldMk cId="118903178" sldId="308"/>
            <ac:spMk id="2" creationId="{C296AD6D-3B96-6FBC-8EB8-377862813366}"/>
          </ac:spMkLst>
        </pc:spChg>
        <pc:spChg chg="del">
          <ac:chgData name="浩維 余" userId="dfd341ea1e1bfe94" providerId="LiveId" clId="{2A80774D-9863-4400-A363-98972CA7EDB6}" dt="2023-10-10T04:36:40.992" v="159" actId="931"/>
          <ac:spMkLst>
            <pc:docMk/>
            <pc:sldMk cId="118903178" sldId="308"/>
            <ac:spMk id="3" creationId="{38406BF8-042C-6BBE-3FC0-09AB7314071A}"/>
          </ac:spMkLst>
        </pc:spChg>
        <pc:spChg chg="add del mod">
          <ac:chgData name="浩維 余" userId="dfd341ea1e1bfe94" providerId="LiveId" clId="{2A80774D-9863-4400-A363-98972CA7EDB6}" dt="2023-10-10T04:36:57.079" v="161" actId="931"/>
          <ac:spMkLst>
            <pc:docMk/>
            <pc:sldMk cId="118903178" sldId="308"/>
            <ac:spMk id="7" creationId="{A8F86700-F910-5035-C119-1B9AA82FDA7F}"/>
          </ac:spMkLst>
        </pc:spChg>
        <pc:spChg chg="add del mod">
          <ac:chgData name="浩維 余" userId="dfd341ea1e1bfe94" providerId="LiveId" clId="{2A80774D-9863-4400-A363-98972CA7EDB6}" dt="2023-10-10T04:37:09.196" v="164" actId="931"/>
          <ac:spMkLst>
            <pc:docMk/>
            <pc:sldMk cId="118903178" sldId="308"/>
            <ac:spMk id="11" creationId="{F820FCB8-9D61-C2FE-2880-FD022A899579}"/>
          </ac:spMkLst>
        </pc:spChg>
        <pc:picChg chg="add del mod">
          <ac:chgData name="浩維 余" userId="dfd341ea1e1bfe94" providerId="LiveId" clId="{2A80774D-9863-4400-A363-98972CA7EDB6}" dt="2023-10-10T04:36:44.486" v="160" actId="478"/>
          <ac:picMkLst>
            <pc:docMk/>
            <pc:sldMk cId="118903178" sldId="308"/>
            <ac:picMk id="5" creationId="{A0BB0455-4059-48BE-559E-4EB76E32D917}"/>
          </ac:picMkLst>
        </pc:picChg>
        <pc:picChg chg="add del mod">
          <ac:chgData name="浩維 余" userId="dfd341ea1e1bfe94" providerId="LiveId" clId="{2A80774D-9863-4400-A363-98972CA7EDB6}" dt="2023-10-10T04:37:00.434" v="163" actId="478"/>
          <ac:picMkLst>
            <pc:docMk/>
            <pc:sldMk cId="118903178" sldId="308"/>
            <ac:picMk id="9" creationId="{C57E93B5-94F8-2E72-F639-FB674DB89B42}"/>
          </ac:picMkLst>
        </pc:picChg>
        <pc:picChg chg="add mod">
          <ac:chgData name="浩維 余" userId="dfd341ea1e1bfe94" providerId="LiveId" clId="{2A80774D-9863-4400-A363-98972CA7EDB6}" dt="2023-10-10T06:33:32.784" v="5241" actId="108"/>
          <ac:picMkLst>
            <pc:docMk/>
            <pc:sldMk cId="118903178" sldId="308"/>
            <ac:picMk id="13" creationId="{2665C02C-E656-CB6F-BAF4-9DEA06DD704D}"/>
          </ac:picMkLst>
        </pc:picChg>
        <pc:picChg chg="add del mod">
          <ac:chgData name="浩維 余" userId="dfd341ea1e1bfe94" providerId="LiveId" clId="{2A80774D-9863-4400-A363-98972CA7EDB6}" dt="2023-10-10T06:33:17.730" v="5236" actId="478"/>
          <ac:picMkLst>
            <pc:docMk/>
            <pc:sldMk cId="118903178" sldId="308"/>
            <ac:picMk id="14" creationId="{1952B693-1E3B-B056-85AB-6A6AD243C451}"/>
          </ac:picMkLst>
        </pc:picChg>
      </pc:sldChg>
      <pc:sldChg chg="addSp delSp modSp new del ord">
        <pc:chgData name="浩維 余" userId="dfd341ea1e1bfe94" providerId="LiveId" clId="{2A80774D-9863-4400-A363-98972CA7EDB6}" dt="2023-10-10T04:38:35.896" v="184" actId="47"/>
        <pc:sldMkLst>
          <pc:docMk/>
          <pc:sldMk cId="3307037407" sldId="309"/>
        </pc:sldMkLst>
        <pc:spChg chg="del">
          <ac:chgData name="浩維 余" userId="dfd341ea1e1bfe94" providerId="LiveId" clId="{2A80774D-9863-4400-A363-98972CA7EDB6}" dt="2023-10-10T04:38:04.144" v="180" actId="931"/>
          <ac:spMkLst>
            <pc:docMk/>
            <pc:sldMk cId="3307037407" sldId="309"/>
            <ac:spMk id="3" creationId="{25C53835-49E4-EB39-3CD0-D08E3309BF54}"/>
          </ac:spMkLst>
        </pc:spChg>
        <pc:picChg chg="add mod">
          <ac:chgData name="浩維 余" userId="dfd341ea1e1bfe94" providerId="LiveId" clId="{2A80774D-9863-4400-A363-98972CA7EDB6}" dt="2023-10-10T04:38:04.144" v="180" actId="931"/>
          <ac:picMkLst>
            <pc:docMk/>
            <pc:sldMk cId="3307037407" sldId="309"/>
            <ac:picMk id="5" creationId="{04843332-3812-EEED-0588-6A96F2D175CA}"/>
          </ac:picMkLst>
        </pc:picChg>
      </pc:sldChg>
      <pc:sldChg chg="addSp delSp modSp new mod">
        <pc:chgData name="浩維 余" userId="dfd341ea1e1bfe94" providerId="LiveId" clId="{2A80774D-9863-4400-A363-98972CA7EDB6}" dt="2023-10-10T06:34:58.853" v="5271" actId="478"/>
        <pc:sldMkLst>
          <pc:docMk/>
          <pc:sldMk cId="3677885490" sldId="310"/>
        </pc:sldMkLst>
        <pc:spChg chg="del">
          <ac:chgData name="浩維 余" userId="dfd341ea1e1bfe94" providerId="LiveId" clId="{2A80774D-9863-4400-A363-98972CA7EDB6}" dt="2023-10-10T06:19:22.454" v="4846" actId="478"/>
          <ac:spMkLst>
            <pc:docMk/>
            <pc:sldMk cId="3677885490" sldId="310"/>
            <ac:spMk id="2" creationId="{A98C04FA-D4CE-B5C4-5DE7-28799BC629E9}"/>
          </ac:spMkLst>
        </pc:spChg>
        <pc:spChg chg="del">
          <ac:chgData name="浩維 余" userId="dfd341ea1e1bfe94" providerId="LiveId" clId="{2A80774D-9863-4400-A363-98972CA7EDB6}" dt="2023-10-10T04:38:18.720" v="183" actId="931"/>
          <ac:spMkLst>
            <pc:docMk/>
            <pc:sldMk cId="3677885490" sldId="310"/>
            <ac:spMk id="3" creationId="{11FD79C8-3BD7-72F6-E022-EA0BEDA36E9A}"/>
          </ac:spMkLst>
        </pc:spChg>
        <pc:picChg chg="add mod">
          <ac:chgData name="浩維 余" userId="dfd341ea1e1bfe94" providerId="LiveId" clId="{2A80774D-9863-4400-A363-98972CA7EDB6}" dt="2023-10-10T06:34:57.778" v="5270" actId="1076"/>
          <ac:picMkLst>
            <pc:docMk/>
            <pc:sldMk cId="3677885490" sldId="310"/>
            <ac:picMk id="5" creationId="{C64676F4-70B4-A3A8-C6CB-65343D09C3E2}"/>
          </ac:picMkLst>
        </pc:picChg>
        <pc:picChg chg="add del mod">
          <ac:chgData name="浩維 余" userId="dfd341ea1e1bfe94" providerId="LiveId" clId="{2A80774D-9863-4400-A363-98972CA7EDB6}" dt="2023-10-10T06:34:58.853" v="5271" actId="478"/>
          <ac:picMkLst>
            <pc:docMk/>
            <pc:sldMk cId="3677885490" sldId="310"/>
            <ac:picMk id="6" creationId="{9CEFE0FD-FA91-D060-C31D-86D23AE76F92}"/>
          </ac:picMkLst>
        </pc:picChg>
      </pc:sldChg>
      <pc:sldChg chg="addSp delSp modSp new mod">
        <pc:chgData name="浩維 余" userId="dfd341ea1e1bfe94" providerId="LiveId" clId="{2A80774D-9863-4400-A363-98972CA7EDB6}" dt="2023-10-10T06:35:21.165" v="5279" actId="478"/>
        <pc:sldMkLst>
          <pc:docMk/>
          <pc:sldMk cId="3640915438" sldId="311"/>
        </pc:sldMkLst>
        <pc:spChg chg="del">
          <ac:chgData name="浩維 余" userId="dfd341ea1e1bfe94" providerId="LiveId" clId="{2A80774D-9863-4400-A363-98972CA7EDB6}" dt="2023-10-10T06:19:24.554" v="4847" actId="478"/>
          <ac:spMkLst>
            <pc:docMk/>
            <pc:sldMk cId="3640915438" sldId="311"/>
            <ac:spMk id="2" creationId="{86A203B0-7F73-E9CA-4D3B-9354DA09796D}"/>
          </ac:spMkLst>
        </pc:spChg>
        <pc:spChg chg="del">
          <ac:chgData name="浩維 余" userId="dfd341ea1e1bfe94" providerId="LiveId" clId="{2A80774D-9863-4400-A363-98972CA7EDB6}" dt="2023-10-10T04:38:51.399" v="185" actId="931"/>
          <ac:spMkLst>
            <pc:docMk/>
            <pc:sldMk cId="3640915438" sldId="311"/>
            <ac:spMk id="3" creationId="{493CC0B6-AF4F-EFF4-F1E3-80978318FE98}"/>
          </ac:spMkLst>
        </pc:spChg>
        <pc:spChg chg="add del mod">
          <ac:chgData name="浩維 余" userId="dfd341ea1e1bfe94" providerId="LiveId" clId="{2A80774D-9863-4400-A363-98972CA7EDB6}" dt="2023-10-10T04:38:59.651" v="187" actId="931"/>
          <ac:spMkLst>
            <pc:docMk/>
            <pc:sldMk cId="3640915438" sldId="311"/>
            <ac:spMk id="7" creationId="{FDEE5D8E-6781-0D83-B2D4-E05573F7677E}"/>
          </ac:spMkLst>
        </pc:spChg>
        <pc:picChg chg="add del mod">
          <ac:chgData name="浩維 余" userId="dfd341ea1e1bfe94" providerId="LiveId" clId="{2A80774D-9863-4400-A363-98972CA7EDB6}" dt="2023-10-10T04:38:54.061" v="186" actId="478"/>
          <ac:picMkLst>
            <pc:docMk/>
            <pc:sldMk cId="3640915438" sldId="311"/>
            <ac:picMk id="5" creationId="{2177057D-02B8-B670-328F-3B455496DBFD}"/>
          </ac:picMkLst>
        </pc:picChg>
        <pc:picChg chg="add mod">
          <ac:chgData name="浩維 余" userId="dfd341ea1e1bfe94" providerId="LiveId" clId="{2A80774D-9863-4400-A363-98972CA7EDB6}" dt="2023-10-10T06:35:20.164" v="5278" actId="1076"/>
          <ac:picMkLst>
            <pc:docMk/>
            <pc:sldMk cId="3640915438" sldId="311"/>
            <ac:picMk id="9" creationId="{CF1CA4E5-E7FA-4505-802C-4F1A3BFB46CF}"/>
          </ac:picMkLst>
        </pc:picChg>
        <pc:picChg chg="add del mod">
          <ac:chgData name="浩維 余" userId="dfd341ea1e1bfe94" providerId="LiveId" clId="{2A80774D-9863-4400-A363-98972CA7EDB6}" dt="2023-10-10T06:35:21.165" v="5279" actId="478"/>
          <ac:picMkLst>
            <pc:docMk/>
            <pc:sldMk cId="3640915438" sldId="311"/>
            <ac:picMk id="10" creationId="{4C8529FB-206E-B366-6140-2C34A533B78F}"/>
          </ac:picMkLst>
        </pc:picChg>
      </pc:sldChg>
      <pc:sldChg chg="addSp delSp modSp new mod">
        <pc:chgData name="浩維 余" userId="dfd341ea1e1bfe94" providerId="LiveId" clId="{2A80774D-9863-4400-A363-98972CA7EDB6}" dt="2023-10-10T06:35:37.464" v="5280" actId="1076"/>
        <pc:sldMkLst>
          <pc:docMk/>
          <pc:sldMk cId="3004882197" sldId="312"/>
        </pc:sldMkLst>
        <pc:spChg chg="del">
          <ac:chgData name="浩維 余" userId="dfd341ea1e1bfe94" providerId="LiveId" clId="{2A80774D-9863-4400-A363-98972CA7EDB6}" dt="2023-10-10T06:19:44.346" v="4848" actId="478"/>
          <ac:spMkLst>
            <pc:docMk/>
            <pc:sldMk cId="3004882197" sldId="312"/>
            <ac:spMk id="2" creationId="{D91F38FA-10D3-E44B-5431-2860DCCEEDAA}"/>
          </ac:spMkLst>
        </pc:spChg>
        <pc:spChg chg="del">
          <ac:chgData name="浩維 余" userId="dfd341ea1e1bfe94" providerId="LiveId" clId="{2A80774D-9863-4400-A363-98972CA7EDB6}" dt="2023-10-10T04:39:08.253" v="188" actId="931"/>
          <ac:spMkLst>
            <pc:docMk/>
            <pc:sldMk cId="3004882197" sldId="312"/>
            <ac:spMk id="3" creationId="{57F7B3F1-D4EE-2646-3094-36E02396F02B}"/>
          </ac:spMkLst>
        </pc:spChg>
        <pc:spChg chg="add mod">
          <ac:chgData name="浩維 余" userId="dfd341ea1e1bfe94" providerId="LiveId" clId="{2A80774D-9863-4400-A363-98972CA7EDB6}" dt="2023-10-10T06:20:00.055" v="4880" actId="20577"/>
          <ac:spMkLst>
            <pc:docMk/>
            <pc:sldMk cId="3004882197" sldId="312"/>
            <ac:spMk id="6" creationId="{499C5D94-B667-CA00-01DC-62BF7B7D00A8}"/>
          </ac:spMkLst>
        </pc:spChg>
        <pc:picChg chg="add mod">
          <ac:chgData name="浩維 余" userId="dfd341ea1e1bfe94" providerId="LiveId" clId="{2A80774D-9863-4400-A363-98972CA7EDB6}" dt="2023-10-10T06:35:37.464" v="5280" actId="1076"/>
          <ac:picMkLst>
            <pc:docMk/>
            <pc:sldMk cId="3004882197" sldId="312"/>
            <ac:picMk id="5" creationId="{E841BECD-7281-07D4-3F99-62AEFA97587A}"/>
          </ac:picMkLst>
        </pc:picChg>
      </pc:sldChg>
      <pc:sldChg chg="addSp delSp modSp new del">
        <pc:chgData name="浩維 余" userId="dfd341ea1e1bfe94" providerId="LiveId" clId="{2A80774D-9863-4400-A363-98972CA7EDB6}" dt="2023-10-10T04:39:23.945" v="190" actId="47"/>
        <pc:sldMkLst>
          <pc:docMk/>
          <pc:sldMk cId="1793522161" sldId="313"/>
        </pc:sldMkLst>
        <pc:spChg chg="del">
          <ac:chgData name="浩維 余" userId="dfd341ea1e1bfe94" providerId="LiveId" clId="{2A80774D-9863-4400-A363-98972CA7EDB6}" dt="2023-10-10T04:39:22.238" v="189" actId="931"/>
          <ac:spMkLst>
            <pc:docMk/>
            <pc:sldMk cId="1793522161" sldId="313"/>
            <ac:spMk id="3" creationId="{64B34569-A351-3E93-0C15-36DB84FB7A2E}"/>
          </ac:spMkLst>
        </pc:spChg>
        <pc:picChg chg="add mod">
          <ac:chgData name="浩維 余" userId="dfd341ea1e1bfe94" providerId="LiveId" clId="{2A80774D-9863-4400-A363-98972CA7EDB6}" dt="2023-10-10T04:39:22.238" v="189" actId="931"/>
          <ac:picMkLst>
            <pc:docMk/>
            <pc:sldMk cId="1793522161" sldId="313"/>
            <ac:picMk id="5" creationId="{B349CA37-C6FC-4BF0-696F-8CF64A57F9C2}"/>
          </ac:picMkLst>
        </pc:picChg>
      </pc:sldChg>
      <pc:sldChg chg="addSp delSp modSp new del">
        <pc:chgData name="浩維 余" userId="dfd341ea1e1bfe94" providerId="LiveId" clId="{2A80774D-9863-4400-A363-98972CA7EDB6}" dt="2023-10-10T04:39:31.783" v="192" actId="47"/>
        <pc:sldMkLst>
          <pc:docMk/>
          <pc:sldMk cId="3370958384" sldId="314"/>
        </pc:sldMkLst>
        <pc:spChg chg="del">
          <ac:chgData name="浩維 余" userId="dfd341ea1e1bfe94" providerId="LiveId" clId="{2A80774D-9863-4400-A363-98972CA7EDB6}" dt="2023-10-10T04:39:30.452" v="191" actId="931"/>
          <ac:spMkLst>
            <pc:docMk/>
            <pc:sldMk cId="3370958384" sldId="314"/>
            <ac:spMk id="3" creationId="{F4ED68BA-07BF-ACDA-60EE-BF4168D81E6A}"/>
          </ac:spMkLst>
        </pc:spChg>
        <pc:picChg chg="add mod">
          <ac:chgData name="浩維 余" userId="dfd341ea1e1bfe94" providerId="LiveId" clId="{2A80774D-9863-4400-A363-98972CA7EDB6}" dt="2023-10-10T04:39:30.452" v="191" actId="931"/>
          <ac:picMkLst>
            <pc:docMk/>
            <pc:sldMk cId="3370958384" sldId="314"/>
            <ac:picMk id="5" creationId="{C1402999-67C6-B52B-62CE-0B4A8ACBE7FE}"/>
          </ac:picMkLst>
        </pc:picChg>
      </pc:sldChg>
      <pc:sldChg chg="addSp delSp modSp new mod">
        <pc:chgData name="浩維 余" userId="dfd341ea1e1bfe94" providerId="LiveId" clId="{2A80774D-9863-4400-A363-98972CA7EDB6}" dt="2023-10-10T06:51:15.449" v="5299" actId="1076"/>
        <pc:sldMkLst>
          <pc:docMk/>
          <pc:sldMk cId="3997421125" sldId="315"/>
        </pc:sldMkLst>
        <pc:spChg chg="del">
          <ac:chgData name="浩維 余" userId="dfd341ea1e1bfe94" providerId="LiveId" clId="{2A80774D-9863-4400-A363-98972CA7EDB6}" dt="2023-10-10T06:35:43.736" v="5281" actId="478"/>
          <ac:spMkLst>
            <pc:docMk/>
            <pc:sldMk cId="3997421125" sldId="315"/>
            <ac:spMk id="2" creationId="{B17FB431-5769-09B5-8E13-C57840262FE2}"/>
          </ac:spMkLst>
        </pc:spChg>
        <pc:spChg chg="del">
          <ac:chgData name="浩維 余" userId="dfd341ea1e1bfe94" providerId="LiveId" clId="{2A80774D-9863-4400-A363-98972CA7EDB6}" dt="2023-10-10T04:39:36.454" v="193" actId="931"/>
          <ac:spMkLst>
            <pc:docMk/>
            <pc:sldMk cId="3997421125" sldId="315"/>
            <ac:spMk id="3" creationId="{2279F341-5824-70FC-7701-3709094D273F}"/>
          </ac:spMkLst>
        </pc:spChg>
        <pc:picChg chg="add mod">
          <ac:chgData name="浩維 余" userId="dfd341ea1e1bfe94" providerId="LiveId" clId="{2A80774D-9863-4400-A363-98972CA7EDB6}" dt="2023-10-10T06:51:15.449" v="5299" actId="1076"/>
          <ac:picMkLst>
            <pc:docMk/>
            <pc:sldMk cId="3997421125" sldId="315"/>
            <ac:picMk id="5" creationId="{749C2634-47E4-D235-6DC8-CEC7386CF56B}"/>
          </ac:picMkLst>
        </pc:picChg>
      </pc:sldChg>
      <pc:sldChg chg="addSp delSp modSp new mod">
        <pc:chgData name="浩維 余" userId="dfd341ea1e1bfe94" providerId="LiveId" clId="{2A80774D-9863-4400-A363-98972CA7EDB6}" dt="2023-10-10T06:51:41.659" v="5308" actId="478"/>
        <pc:sldMkLst>
          <pc:docMk/>
          <pc:sldMk cId="2518336312" sldId="316"/>
        </pc:sldMkLst>
        <pc:spChg chg="del">
          <ac:chgData name="浩維 余" userId="dfd341ea1e1bfe94" providerId="LiveId" clId="{2A80774D-9863-4400-A363-98972CA7EDB6}" dt="2023-10-10T06:35:46.621" v="5282" actId="478"/>
          <ac:spMkLst>
            <pc:docMk/>
            <pc:sldMk cId="2518336312" sldId="316"/>
            <ac:spMk id="2" creationId="{C54C96D3-6BE5-55B2-A520-686D73437A4B}"/>
          </ac:spMkLst>
        </pc:spChg>
        <pc:spChg chg="del">
          <ac:chgData name="浩維 余" userId="dfd341ea1e1bfe94" providerId="LiveId" clId="{2A80774D-9863-4400-A363-98972CA7EDB6}" dt="2023-10-10T04:39:44.484" v="194" actId="931"/>
          <ac:spMkLst>
            <pc:docMk/>
            <pc:sldMk cId="2518336312" sldId="316"/>
            <ac:spMk id="3" creationId="{EFC495F9-AE49-3F26-C683-2DD204789D76}"/>
          </ac:spMkLst>
        </pc:spChg>
        <pc:picChg chg="add mod">
          <ac:chgData name="浩維 余" userId="dfd341ea1e1bfe94" providerId="LiveId" clId="{2A80774D-9863-4400-A363-98972CA7EDB6}" dt="2023-10-10T06:51:40.476" v="5307" actId="1076"/>
          <ac:picMkLst>
            <pc:docMk/>
            <pc:sldMk cId="2518336312" sldId="316"/>
            <ac:picMk id="5" creationId="{C5723C90-2FDB-AB4A-05D1-4F5F8469AAE7}"/>
          </ac:picMkLst>
        </pc:picChg>
        <pc:picChg chg="add del mod">
          <ac:chgData name="浩維 余" userId="dfd341ea1e1bfe94" providerId="LiveId" clId="{2A80774D-9863-4400-A363-98972CA7EDB6}" dt="2023-10-10T06:51:41.659" v="5308" actId="478"/>
          <ac:picMkLst>
            <pc:docMk/>
            <pc:sldMk cId="2518336312" sldId="316"/>
            <ac:picMk id="6" creationId="{B5686659-D701-B2C0-A691-D55B9167FCF1}"/>
          </ac:picMkLst>
        </pc:picChg>
      </pc:sldChg>
      <pc:sldChg chg="addSp delSp modSp new mod">
        <pc:chgData name="浩維 余" userId="dfd341ea1e1bfe94" providerId="LiveId" clId="{2A80774D-9863-4400-A363-98972CA7EDB6}" dt="2023-10-10T06:53:07.993" v="5346" actId="478"/>
        <pc:sldMkLst>
          <pc:docMk/>
          <pc:sldMk cId="1067750086" sldId="317"/>
        </pc:sldMkLst>
        <pc:spChg chg="del">
          <ac:chgData name="浩維 余" userId="dfd341ea1e1bfe94" providerId="LiveId" clId="{2A80774D-9863-4400-A363-98972CA7EDB6}" dt="2023-10-10T06:35:48.228" v="5283" actId="478"/>
          <ac:spMkLst>
            <pc:docMk/>
            <pc:sldMk cId="1067750086" sldId="317"/>
            <ac:spMk id="2" creationId="{A01346BC-B3FE-FA19-1C2B-44FEF31F0091}"/>
          </ac:spMkLst>
        </pc:spChg>
        <pc:spChg chg="del">
          <ac:chgData name="浩維 余" userId="dfd341ea1e1bfe94" providerId="LiveId" clId="{2A80774D-9863-4400-A363-98972CA7EDB6}" dt="2023-10-10T04:39:54.963" v="198" actId="931"/>
          <ac:spMkLst>
            <pc:docMk/>
            <pc:sldMk cId="1067750086" sldId="317"/>
            <ac:spMk id="3" creationId="{1912816C-4743-C351-6C76-97CF7F9447AF}"/>
          </ac:spMkLst>
        </pc:spChg>
        <pc:picChg chg="add mod">
          <ac:chgData name="浩維 余" userId="dfd341ea1e1bfe94" providerId="LiveId" clId="{2A80774D-9863-4400-A363-98972CA7EDB6}" dt="2023-10-10T06:51:55.607" v="5313" actId="1076"/>
          <ac:picMkLst>
            <pc:docMk/>
            <pc:sldMk cId="1067750086" sldId="317"/>
            <ac:picMk id="5" creationId="{8075F759-C5B9-3027-8E4B-C81FCD7BFB84}"/>
          </ac:picMkLst>
        </pc:picChg>
        <pc:picChg chg="add del mod">
          <ac:chgData name="浩維 余" userId="dfd341ea1e1bfe94" providerId="LiveId" clId="{2A80774D-9863-4400-A363-98972CA7EDB6}" dt="2023-10-10T06:53:07.993" v="5346" actId="478"/>
          <ac:picMkLst>
            <pc:docMk/>
            <pc:sldMk cId="1067750086" sldId="317"/>
            <ac:picMk id="6" creationId="{E78C1E98-8312-02C8-1F44-492C53573434}"/>
          </ac:picMkLst>
        </pc:picChg>
      </pc:sldChg>
      <pc:sldChg chg="addSp delSp modSp new mod ord">
        <pc:chgData name="浩維 余" userId="dfd341ea1e1bfe94" providerId="LiveId" clId="{2A80774D-9863-4400-A363-98972CA7EDB6}" dt="2023-10-10T06:34:38.731" v="5264" actId="478"/>
        <pc:sldMkLst>
          <pc:docMk/>
          <pc:sldMk cId="1303122176" sldId="318"/>
        </pc:sldMkLst>
        <pc:spChg chg="del">
          <ac:chgData name="浩維 余" userId="dfd341ea1e1bfe94" providerId="LiveId" clId="{2A80774D-9863-4400-A363-98972CA7EDB6}" dt="2023-10-10T06:19:20.395" v="4845" actId="478"/>
          <ac:spMkLst>
            <pc:docMk/>
            <pc:sldMk cId="1303122176" sldId="318"/>
            <ac:spMk id="2" creationId="{B1AB68EE-7759-2DE0-9E42-5D9A22C21411}"/>
          </ac:spMkLst>
        </pc:spChg>
        <pc:spChg chg="del">
          <ac:chgData name="浩維 余" userId="dfd341ea1e1bfe94" providerId="LiveId" clId="{2A80774D-9863-4400-A363-98972CA7EDB6}" dt="2023-10-10T04:37:50.273" v="177" actId="931"/>
          <ac:spMkLst>
            <pc:docMk/>
            <pc:sldMk cId="1303122176" sldId="318"/>
            <ac:spMk id="3" creationId="{79053C70-4940-A81B-2E08-FA460C0294DC}"/>
          </ac:spMkLst>
        </pc:spChg>
        <pc:picChg chg="add mod">
          <ac:chgData name="浩維 余" userId="dfd341ea1e1bfe94" providerId="LiveId" clId="{2A80774D-9863-4400-A363-98972CA7EDB6}" dt="2023-10-10T06:34:37.209" v="5263" actId="1076"/>
          <ac:picMkLst>
            <pc:docMk/>
            <pc:sldMk cId="1303122176" sldId="318"/>
            <ac:picMk id="5" creationId="{838102BD-57AA-C217-8663-B0A05E550279}"/>
          </ac:picMkLst>
        </pc:picChg>
        <pc:picChg chg="add del mod">
          <ac:chgData name="浩維 余" userId="dfd341ea1e1bfe94" providerId="LiveId" clId="{2A80774D-9863-4400-A363-98972CA7EDB6}" dt="2023-10-10T06:34:38.731" v="5264" actId="478"/>
          <ac:picMkLst>
            <pc:docMk/>
            <pc:sldMk cId="1303122176" sldId="318"/>
            <ac:picMk id="6" creationId="{B241D26C-D51B-5E03-B879-566FD9653282}"/>
          </ac:picMkLst>
        </pc:picChg>
      </pc:sldChg>
      <pc:sldChg chg="addSp delSp modSp new del">
        <pc:chgData name="浩維 余" userId="dfd341ea1e1bfe94" providerId="LiveId" clId="{2A80774D-9863-4400-A363-98972CA7EDB6}" dt="2023-10-10T04:40:08.985" v="200" actId="47"/>
        <pc:sldMkLst>
          <pc:docMk/>
          <pc:sldMk cId="2860414286" sldId="319"/>
        </pc:sldMkLst>
        <pc:spChg chg="del">
          <ac:chgData name="浩維 余" userId="dfd341ea1e1bfe94" providerId="LiveId" clId="{2A80774D-9863-4400-A363-98972CA7EDB6}" dt="2023-10-10T04:40:03.126" v="199" actId="931"/>
          <ac:spMkLst>
            <pc:docMk/>
            <pc:sldMk cId="2860414286" sldId="319"/>
            <ac:spMk id="3" creationId="{BAFA1071-DD6A-A7BB-8F71-61C13FCE5E57}"/>
          </ac:spMkLst>
        </pc:spChg>
        <pc:picChg chg="add mod">
          <ac:chgData name="浩維 余" userId="dfd341ea1e1bfe94" providerId="LiveId" clId="{2A80774D-9863-4400-A363-98972CA7EDB6}" dt="2023-10-10T04:40:03.126" v="199" actId="931"/>
          <ac:picMkLst>
            <pc:docMk/>
            <pc:sldMk cId="2860414286" sldId="319"/>
            <ac:picMk id="5" creationId="{50BD7BE6-F297-AF18-29F8-DF7D9CBF4BE4}"/>
          </ac:picMkLst>
        </pc:picChg>
      </pc:sldChg>
      <pc:sldChg chg="addSp delSp modSp new mod">
        <pc:chgData name="浩維 余" userId="dfd341ea1e1bfe94" providerId="LiveId" clId="{2A80774D-9863-4400-A363-98972CA7EDB6}" dt="2023-10-10T06:53:06.534" v="5345" actId="478"/>
        <pc:sldMkLst>
          <pc:docMk/>
          <pc:sldMk cId="3211604023" sldId="320"/>
        </pc:sldMkLst>
        <pc:spChg chg="del">
          <ac:chgData name="浩維 余" userId="dfd341ea1e1bfe94" providerId="LiveId" clId="{2A80774D-9863-4400-A363-98972CA7EDB6}" dt="2023-10-10T06:35:49.799" v="5284" actId="478"/>
          <ac:spMkLst>
            <pc:docMk/>
            <pc:sldMk cId="3211604023" sldId="320"/>
            <ac:spMk id="2" creationId="{F12DA179-67BE-F21C-1216-62EE029AB08C}"/>
          </ac:spMkLst>
        </pc:spChg>
        <pc:spChg chg="del">
          <ac:chgData name="浩維 余" userId="dfd341ea1e1bfe94" providerId="LiveId" clId="{2A80774D-9863-4400-A363-98972CA7EDB6}" dt="2023-10-10T04:40:17.119" v="201" actId="931"/>
          <ac:spMkLst>
            <pc:docMk/>
            <pc:sldMk cId="3211604023" sldId="320"/>
            <ac:spMk id="3" creationId="{3BA15B58-B200-6565-9583-B9146873C0C2}"/>
          </ac:spMkLst>
        </pc:spChg>
        <pc:picChg chg="add mod">
          <ac:chgData name="浩維 余" userId="dfd341ea1e1bfe94" providerId="LiveId" clId="{2A80774D-9863-4400-A363-98972CA7EDB6}" dt="2023-10-10T06:52:14.182" v="5318" actId="1076"/>
          <ac:picMkLst>
            <pc:docMk/>
            <pc:sldMk cId="3211604023" sldId="320"/>
            <ac:picMk id="5" creationId="{B4C47986-B4F9-0117-DB0A-E0C833534588}"/>
          </ac:picMkLst>
        </pc:picChg>
        <pc:picChg chg="add del mod">
          <ac:chgData name="浩維 余" userId="dfd341ea1e1bfe94" providerId="LiveId" clId="{2A80774D-9863-4400-A363-98972CA7EDB6}" dt="2023-10-10T06:53:06.534" v="5345" actId="478"/>
          <ac:picMkLst>
            <pc:docMk/>
            <pc:sldMk cId="3211604023" sldId="320"/>
            <ac:picMk id="6" creationId="{AC245407-D45E-A6DE-46BF-DF5F88A71CDD}"/>
          </ac:picMkLst>
        </pc:picChg>
      </pc:sldChg>
      <pc:sldChg chg="addSp delSp modSp new mod">
        <pc:chgData name="浩維 余" userId="dfd341ea1e1bfe94" providerId="LiveId" clId="{2A80774D-9863-4400-A363-98972CA7EDB6}" dt="2023-10-10T06:53:04.983" v="5344" actId="478"/>
        <pc:sldMkLst>
          <pc:docMk/>
          <pc:sldMk cId="692353301" sldId="321"/>
        </pc:sldMkLst>
        <pc:spChg chg="del">
          <ac:chgData name="浩維 余" userId="dfd341ea1e1bfe94" providerId="LiveId" clId="{2A80774D-9863-4400-A363-98972CA7EDB6}" dt="2023-10-10T06:35:53.031" v="5285" actId="478"/>
          <ac:spMkLst>
            <pc:docMk/>
            <pc:sldMk cId="692353301" sldId="321"/>
            <ac:spMk id="2" creationId="{D8443C30-B56F-818A-77CA-256FAD41157D}"/>
          </ac:spMkLst>
        </pc:spChg>
        <pc:spChg chg="del">
          <ac:chgData name="浩維 余" userId="dfd341ea1e1bfe94" providerId="LiveId" clId="{2A80774D-9863-4400-A363-98972CA7EDB6}" dt="2023-10-10T04:40:24.747" v="202" actId="931"/>
          <ac:spMkLst>
            <pc:docMk/>
            <pc:sldMk cId="692353301" sldId="321"/>
            <ac:spMk id="3" creationId="{D8D6125E-7BAC-F2F8-0073-03FC3387B0DD}"/>
          </ac:spMkLst>
        </pc:spChg>
        <pc:picChg chg="add mod">
          <ac:chgData name="浩維 余" userId="dfd341ea1e1bfe94" providerId="LiveId" clId="{2A80774D-9863-4400-A363-98972CA7EDB6}" dt="2023-10-10T06:52:31.861" v="5326" actId="1076"/>
          <ac:picMkLst>
            <pc:docMk/>
            <pc:sldMk cId="692353301" sldId="321"/>
            <ac:picMk id="5" creationId="{91C2E0EF-AF36-EAD8-280B-7B5D5FD564A6}"/>
          </ac:picMkLst>
        </pc:picChg>
        <pc:picChg chg="add del mod">
          <ac:chgData name="浩維 余" userId="dfd341ea1e1bfe94" providerId="LiveId" clId="{2A80774D-9863-4400-A363-98972CA7EDB6}" dt="2023-10-10T06:53:04.983" v="5344" actId="478"/>
          <ac:picMkLst>
            <pc:docMk/>
            <pc:sldMk cId="692353301" sldId="321"/>
            <ac:picMk id="6" creationId="{FFF6327D-F1C1-A947-2C08-D388FCCB3E97}"/>
          </ac:picMkLst>
        </pc:picChg>
      </pc:sldChg>
      <pc:sldChg chg="new del">
        <pc:chgData name="浩維 余" userId="dfd341ea1e1bfe94" providerId="LiveId" clId="{2A80774D-9863-4400-A363-98972CA7EDB6}" dt="2023-10-10T04:41:17.315" v="205" actId="47"/>
        <pc:sldMkLst>
          <pc:docMk/>
          <pc:sldMk cId="180017910" sldId="322"/>
        </pc:sldMkLst>
      </pc:sldChg>
      <pc:sldChg chg="addSp delSp modSp new mod">
        <pc:chgData name="浩維 余" userId="dfd341ea1e1bfe94" providerId="LiveId" clId="{2A80774D-9863-4400-A363-98972CA7EDB6}" dt="2023-10-10T06:29:47.218" v="5177" actId="1076"/>
        <pc:sldMkLst>
          <pc:docMk/>
          <pc:sldMk cId="1556235302" sldId="322"/>
        </pc:sldMkLst>
        <pc:spChg chg="del">
          <ac:chgData name="浩維 余" userId="dfd341ea1e1bfe94" providerId="LiveId" clId="{2A80774D-9863-4400-A363-98972CA7EDB6}" dt="2023-10-10T06:06:11.455" v="3898" actId="478"/>
          <ac:spMkLst>
            <pc:docMk/>
            <pc:sldMk cId="1556235302" sldId="322"/>
            <ac:spMk id="2" creationId="{F3295692-00C3-4B40-E7BF-CFB2C23D7B06}"/>
          </ac:spMkLst>
        </pc:spChg>
        <pc:spChg chg="del">
          <ac:chgData name="浩維 余" userId="dfd341ea1e1bfe94" providerId="LiveId" clId="{2A80774D-9863-4400-A363-98972CA7EDB6}" dt="2023-10-10T06:05:50.210" v="3895" actId="931"/>
          <ac:spMkLst>
            <pc:docMk/>
            <pc:sldMk cId="1556235302" sldId="322"/>
            <ac:spMk id="3" creationId="{6ACF703D-ADEC-4DA6-9B2B-448A6EE4EA36}"/>
          </ac:spMkLst>
        </pc:spChg>
        <pc:spChg chg="add mod">
          <ac:chgData name="浩維 余" userId="dfd341ea1e1bfe94" providerId="LiveId" clId="{2A80774D-9863-4400-A363-98972CA7EDB6}" dt="2023-10-10T06:29:45.514" v="5176" actId="27636"/>
          <ac:spMkLst>
            <pc:docMk/>
            <pc:sldMk cId="1556235302" sldId="322"/>
            <ac:spMk id="6" creationId="{77706BF9-7E6A-4B28-2899-00EBE7956979}"/>
          </ac:spMkLst>
        </pc:spChg>
        <pc:picChg chg="add mod">
          <ac:chgData name="浩維 余" userId="dfd341ea1e1bfe94" providerId="LiveId" clId="{2A80774D-9863-4400-A363-98972CA7EDB6}" dt="2023-10-10T06:29:47.218" v="5177" actId="1076"/>
          <ac:picMkLst>
            <pc:docMk/>
            <pc:sldMk cId="1556235302" sldId="322"/>
            <ac:picMk id="5" creationId="{4898C6CA-1095-6C25-C45D-C880DBC1FB51}"/>
          </ac:picMkLst>
        </pc:picChg>
      </pc:sldChg>
      <pc:sldChg chg="new del">
        <pc:chgData name="浩維 余" userId="dfd341ea1e1bfe94" providerId="LiveId" clId="{2A80774D-9863-4400-A363-98972CA7EDB6}" dt="2023-10-10T06:05:56.412" v="3896" actId="47"/>
        <pc:sldMkLst>
          <pc:docMk/>
          <pc:sldMk cId="3266926505" sldId="323"/>
        </pc:sldMkLst>
      </pc:sldChg>
      <pc:sldChg chg="addSp delSp modSp new mod">
        <pc:chgData name="浩維 余" userId="dfd341ea1e1bfe94" providerId="LiveId" clId="{2A80774D-9863-4400-A363-98972CA7EDB6}" dt="2023-10-10T06:30:34.508" v="5191" actId="1076"/>
        <pc:sldMkLst>
          <pc:docMk/>
          <pc:sldMk cId="3365914039" sldId="323"/>
        </pc:sldMkLst>
        <pc:spChg chg="del">
          <ac:chgData name="浩維 余" userId="dfd341ea1e1bfe94" providerId="LiveId" clId="{2A80774D-9863-4400-A363-98972CA7EDB6}" dt="2023-10-10T06:15:41.204" v="4633" actId="478"/>
          <ac:spMkLst>
            <pc:docMk/>
            <pc:sldMk cId="3365914039" sldId="323"/>
            <ac:spMk id="2" creationId="{FE57250C-F731-BCDC-B270-57BECF322A81}"/>
          </ac:spMkLst>
        </pc:spChg>
        <pc:spChg chg="del">
          <ac:chgData name="浩維 余" userId="dfd341ea1e1bfe94" providerId="LiveId" clId="{2A80774D-9863-4400-A363-98972CA7EDB6}" dt="2023-10-10T06:15:36.804" v="4632" actId="931"/>
          <ac:spMkLst>
            <pc:docMk/>
            <pc:sldMk cId="3365914039" sldId="323"/>
            <ac:spMk id="3" creationId="{B8FE5756-D00F-9C90-D3D1-F753AD1FC856}"/>
          </ac:spMkLst>
        </pc:spChg>
        <pc:spChg chg="add mod">
          <ac:chgData name="浩維 余" userId="dfd341ea1e1bfe94" providerId="LiveId" clId="{2A80774D-9863-4400-A363-98972CA7EDB6}" dt="2023-10-10T06:30:33.355" v="5190" actId="14100"/>
          <ac:spMkLst>
            <pc:docMk/>
            <pc:sldMk cId="3365914039" sldId="323"/>
            <ac:spMk id="8" creationId="{DF958DB2-011F-1548-FFD3-E2030F220CDE}"/>
          </ac:spMkLst>
        </pc:spChg>
        <pc:picChg chg="add mod">
          <ac:chgData name="浩維 余" userId="dfd341ea1e1bfe94" providerId="LiveId" clId="{2A80774D-9863-4400-A363-98972CA7EDB6}" dt="2023-10-10T06:30:34.508" v="5191" actId="1076"/>
          <ac:picMkLst>
            <pc:docMk/>
            <pc:sldMk cId="3365914039" sldId="323"/>
            <ac:picMk id="5" creationId="{8574F119-E89E-F95A-D6C4-1CF59F3C5902}"/>
          </ac:picMkLst>
        </pc:picChg>
        <pc:picChg chg="add del">
          <ac:chgData name="浩維 余" userId="dfd341ea1e1bfe94" providerId="LiveId" clId="{2A80774D-9863-4400-A363-98972CA7EDB6}" dt="2023-10-10T06:15:46.855" v="4635" actId="22"/>
          <ac:picMkLst>
            <pc:docMk/>
            <pc:sldMk cId="3365914039" sldId="323"/>
            <ac:picMk id="7" creationId="{9C79A02D-F088-E72A-57A5-F95F3CE1B9C4}"/>
          </ac:picMkLst>
        </pc:picChg>
      </pc:sldChg>
      <pc:sldChg chg="addSp delSp modSp new mod">
        <pc:chgData name="浩維 余" userId="dfd341ea1e1bfe94" providerId="LiveId" clId="{2A80774D-9863-4400-A363-98972CA7EDB6}" dt="2023-10-10T06:52:54.323" v="5339" actId="478"/>
        <pc:sldMkLst>
          <pc:docMk/>
          <pc:sldMk cId="4281025070" sldId="324"/>
        </pc:sldMkLst>
        <pc:spChg chg="del">
          <ac:chgData name="浩維 余" userId="dfd341ea1e1bfe94" providerId="LiveId" clId="{2A80774D-9863-4400-A363-98972CA7EDB6}" dt="2023-10-10T06:50:59.317" v="5297" actId="478"/>
          <ac:spMkLst>
            <pc:docMk/>
            <pc:sldMk cId="4281025070" sldId="324"/>
            <ac:spMk id="2" creationId="{BA14061E-BA41-89C2-6574-858E3FE01216}"/>
          </ac:spMkLst>
        </pc:spChg>
        <pc:spChg chg="del">
          <ac:chgData name="浩維 余" userId="dfd341ea1e1bfe94" providerId="LiveId" clId="{2A80774D-9863-4400-A363-98972CA7EDB6}" dt="2023-10-10T06:50:33.546" v="5289" actId="931"/>
          <ac:spMkLst>
            <pc:docMk/>
            <pc:sldMk cId="4281025070" sldId="324"/>
            <ac:spMk id="3" creationId="{4B8E1168-551C-8402-2CAD-9DC12155BCB3}"/>
          </ac:spMkLst>
        </pc:spChg>
        <pc:spChg chg="add del mod">
          <ac:chgData name="浩維 余" userId="dfd341ea1e1bfe94" providerId="LiveId" clId="{2A80774D-9863-4400-A363-98972CA7EDB6}" dt="2023-10-10T06:50:41.645" v="5291" actId="931"/>
          <ac:spMkLst>
            <pc:docMk/>
            <pc:sldMk cId="4281025070" sldId="324"/>
            <ac:spMk id="7" creationId="{482C6F0F-6E06-D27A-7A50-0DDC414450B5}"/>
          </ac:spMkLst>
        </pc:spChg>
        <pc:picChg chg="add del mod">
          <ac:chgData name="浩維 余" userId="dfd341ea1e1bfe94" providerId="LiveId" clId="{2A80774D-9863-4400-A363-98972CA7EDB6}" dt="2023-10-10T06:50:35.743" v="5290" actId="478"/>
          <ac:picMkLst>
            <pc:docMk/>
            <pc:sldMk cId="4281025070" sldId="324"/>
            <ac:picMk id="5" creationId="{F2E3CE44-B388-BE2D-9877-0D1676136FB3}"/>
          </ac:picMkLst>
        </pc:picChg>
        <pc:picChg chg="add mod">
          <ac:chgData name="浩維 余" userId="dfd341ea1e1bfe94" providerId="LiveId" clId="{2A80774D-9863-4400-A363-98972CA7EDB6}" dt="2023-10-10T06:52:53.482" v="5338" actId="1076"/>
          <ac:picMkLst>
            <pc:docMk/>
            <pc:sldMk cId="4281025070" sldId="324"/>
            <ac:picMk id="9" creationId="{15091D7D-6A4F-DE29-FD66-FBA54F482DB0}"/>
          </ac:picMkLst>
        </pc:picChg>
        <pc:picChg chg="add del mod">
          <ac:chgData name="浩維 余" userId="dfd341ea1e1bfe94" providerId="LiveId" clId="{2A80774D-9863-4400-A363-98972CA7EDB6}" dt="2023-10-10T06:50:51.752" v="5294" actId="478"/>
          <ac:picMkLst>
            <pc:docMk/>
            <pc:sldMk cId="4281025070" sldId="324"/>
            <ac:picMk id="11" creationId="{3C1E282B-0C5D-50D3-ACEE-5CE6BD3FA4B7}"/>
          </ac:picMkLst>
        </pc:picChg>
        <pc:picChg chg="add del mod">
          <ac:chgData name="浩維 余" userId="dfd341ea1e1bfe94" providerId="LiveId" clId="{2A80774D-9863-4400-A363-98972CA7EDB6}" dt="2023-10-10T06:52:54.323" v="5339" actId="478"/>
          <ac:picMkLst>
            <pc:docMk/>
            <pc:sldMk cId="4281025070" sldId="324"/>
            <ac:picMk id="12" creationId="{031A7A5B-9B1A-B242-959B-ED262256CDE5}"/>
          </ac:picMkLst>
        </pc:picChg>
      </pc:sldChg>
      <pc:sldChg chg="addSp delSp modSp new mod">
        <pc:chgData name="浩維 余" userId="dfd341ea1e1bfe94" providerId="LiveId" clId="{2A80774D-9863-4400-A363-98972CA7EDB6}" dt="2023-10-10T06:52:44.159" v="5334" actId="478"/>
        <pc:sldMkLst>
          <pc:docMk/>
          <pc:sldMk cId="702564636" sldId="325"/>
        </pc:sldMkLst>
        <pc:spChg chg="del">
          <ac:chgData name="浩維 余" userId="dfd341ea1e1bfe94" providerId="LiveId" clId="{2A80774D-9863-4400-A363-98972CA7EDB6}" dt="2023-10-10T06:50:57.557" v="5296" actId="478"/>
          <ac:spMkLst>
            <pc:docMk/>
            <pc:sldMk cId="702564636" sldId="325"/>
            <ac:spMk id="2" creationId="{80CC2D56-EA81-3AB3-FB63-F50EE0B1064F}"/>
          </ac:spMkLst>
        </pc:spChg>
        <pc:spChg chg="del">
          <ac:chgData name="浩維 余" userId="dfd341ea1e1bfe94" providerId="LiveId" clId="{2A80774D-9863-4400-A363-98972CA7EDB6}" dt="2023-10-10T06:50:56.206" v="5295" actId="931"/>
          <ac:spMkLst>
            <pc:docMk/>
            <pc:sldMk cId="702564636" sldId="325"/>
            <ac:spMk id="3" creationId="{4B1B339D-FFCD-F906-5C54-247364D6C527}"/>
          </ac:spMkLst>
        </pc:spChg>
        <pc:picChg chg="add mod">
          <ac:chgData name="浩維 余" userId="dfd341ea1e1bfe94" providerId="LiveId" clId="{2A80774D-9863-4400-A363-98972CA7EDB6}" dt="2023-10-10T06:52:42.029" v="5333" actId="1076"/>
          <ac:picMkLst>
            <pc:docMk/>
            <pc:sldMk cId="702564636" sldId="325"/>
            <ac:picMk id="5" creationId="{6562BCDD-7F54-F225-D348-44E24E3558E7}"/>
          </ac:picMkLst>
        </pc:picChg>
        <pc:picChg chg="add del mod">
          <ac:chgData name="浩維 余" userId="dfd341ea1e1bfe94" providerId="LiveId" clId="{2A80774D-9863-4400-A363-98972CA7EDB6}" dt="2023-10-10T06:52:44.159" v="5334" actId="478"/>
          <ac:picMkLst>
            <pc:docMk/>
            <pc:sldMk cId="702564636" sldId="325"/>
            <ac:picMk id="6" creationId="{8A76670D-07C4-2662-BE43-1FCF9F4B7E0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7C455-0411-BFA2-E566-D83CBF93A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3B1DB59-2D29-8A5F-7A2C-DF5A25EAC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284FC0-F08A-7EFF-D3C1-499B19FA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2023/10/10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BDF49A-7C09-E629-4D12-B63B9322C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89FB83-BECC-647D-A28C-2D1F1418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07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AD7719-91B6-486A-49F7-C821C9D1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3193407-22F1-CFAF-1B64-E408C6EA0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8E837B-76E1-6923-E457-D5D62AB1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2023/10/10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B1E722-AD80-F6DB-1AAA-5D4CFF164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EE62D0-0594-52BA-8872-B5E774BC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134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294108B-002D-AF6F-F014-0CFCF18D7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46B982-F338-77C8-C535-12175EF4C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96F01-4EAA-DB55-3620-DACAF5AB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2023/10/10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D5A856-FCCF-2C99-3C4D-6AF23BCA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4EDE46-4F5E-B138-9D38-C7967936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590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F55180-52E9-2428-8301-239147B0F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38D762-4A73-80FB-4EF5-09535523A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14738A-4A13-09D0-C5F4-8FCBAB841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2023/10/10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38E9C2-A819-1B16-66EC-361BBACF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7B4324-8186-A351-D8C6-0D1154654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95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EBC158-DF40-9BEF-E24B-091DE052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F98E2B-75B0-77A4-943F-324C36517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979E3F-4150-9214-A88B-06D79EE3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2023/10/10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E50A49-F9F7-F7D4-5C46-1AE05976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797A1A-8564-8022-2955-0B1A583A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791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21260-80F8-FB74-B83A-BAFDFB51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890CB-67FD-01E3-E5A0-3AF8BA1E5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E57B03A-928D-B59C-8346-A843CD0CA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05B2D0B-1B30-40D6-A6D9-C47B4197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2023/10/10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586B26E-2FBC-DAD3-7136-FC576E25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F48536-1243-E4CE-1D01-3A2B8385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52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107DA4-B8BB-2F10-B0D0-A8DADA229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BD141B-9CB1-0047-2C70-90521CE8D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8422AF-3AC8-E326-EA00-75EA34E63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2CAD6F-BC6E-A3F1-3A88-95F114D20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3B81862-D995-C610-17F7-83E0D4B24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367717F-435B-6A64-BFFB-73C7444A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2023/10/10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4E13D92-63EA-E35A-B8ED-67E971E75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92AA670-69D0-1269-4845-A73AAA9D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763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0D149-8A4A-1B4F-D6D9-E17E26E56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B722D86-04EF-2A26-F2FA-01D715C2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2023/10/10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339BA52-11FE-6151-BCF5-62C41EAC3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255B37E-8781-A1FC-2F23-580BBFFC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874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CAC5E01-1C5B-E324-BF69-8547D99C1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2023/10/10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EF5C812-4CF5-688D-1965-5C283DAB4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0D5906-E5E5-3D26-4A9C-B36AAB95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473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F78CEF-7C91-D457-53CA-EED7E7790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71A3B-5C4F-B7B4-334A-CCC7407A1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F1CF576-664C-9296-C11B-82D0929EA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05ACE8A-C79E-A03C-6CAA-C6704338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2023/10/10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85C2FF3-A13E-59A9-AD58-63FA26C3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970708E-B329-325D-B144-3CA19E81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29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F9131-18FE-03E5-D896-93CA04804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D761BAE-AFBD-4BC4-314B-59AE41A1A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3C3812B-1F9E-903D-73F2-A2A23FC1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82C9C86-6645-F707-BE89-1EB81B4E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E55B-7C53-4F37-86DB-8E573A373923}" type="datetimeFigureOut">
              <a:rPr lang="zh-TW" altLang="en-US" smtClean="0"/>
              <a:t>2023/10/10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3E0FAEA-24DB-3976-2538-B3E37E5B8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679D2B1-0D75-D1FD-2FB0-0918AB9B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7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604BBF8-CD81-9E00-2E27-165C2B90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B344FA-47B0-888C-B7DE-C7DB30307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21DBCE-5C68-76DF-476D-1D122BFCE6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FE55B-7C53-4F37-86DB-8E573A373923}" type="datetimeFigureOut">
              <a:rPr lang="zh-TW" altLang="en-US" smtClean="0"/>
              <a:t>2023/10/10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62D938-DFBE-5DA5-76A1-3B1E432A5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781BD7-87B3-C6D7-D597-452ECAC8A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9D3C7-995B-415B-806F-3C54DF9F5B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76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64BAE-E291-D74F-5DDB-9EE79D672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5600" dirty="0"/>
              <a:t>Suricata</a:t>
            </a:r>
            <a:r>
              <a:rPr lang="zh-TW" altLang="en-US" sz="5600" dirty="0"/>
              <a:t> </a:t>
            </a:r>
            <a:r>
              <a:rPr lang="en-US" altLang="zh-TW" sz="5600" dirty="0"/>
              <a:t>ELK </a:t>
            </a:r>
            <a:r>
              <a:rPr lang="zh-TW" altLang="en-US" sz="5600" dirty="0"/>
              <a:t>安裝步驟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sz="2200" dirty="0">
                <a:latin typeface="+mj-ea"/>
              </a:rPr>
              <a:t>智慧資安三 </a:t>
            </a:r>
            <a:r>
              <a:rPr lang="en-US" altLang="zh-TW" sz="2200" dirty="0">
                <a:latin typeface="+mj-ea"/>
              </a:rPr>
              <a:t>410580121</a:t>
            </a:r>
            <a:r>
              <a:rPr lang="zh-TW" altLang="en-US" sz="2200" dirty="0">
                <a:latin typeface="+mj-ea"/>
              </a:rPr>
              <a:t> 余浩維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1891C9A-2227-A6BF-22B5-EDEC209AC863}"/>
              </a:ext>
            </a:extLst>
          </p:cNvPr>
          <p:cNvSpPr txBox="1"/>
          <p:nvPr/>
        </p:nvSpPr>
        <p:spPr>
          <a:xfrm>
            <a:off x="10672665" y="6363478"/>
            <a:ext cx="1362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+mj-ea"/>
                <a:ea typeface="+mj-ea"/>
                <a:cs typeface="+mj-cs"/>
              </a:rPr>
              <a:t>2023.10.04</a:t>
            </a:r>
            <a:endParaRPr lang="zh-TW" altLang="en-US" sz="2000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276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BDC4C80A-384A-6D8C-B3FC-83D17040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sz="3000" dirty="0">
                <a:latin typeface="+mj-ea"/>
              </a:rPr>
              <a:t>$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apt install </a:t>
            </a:r>
            <a:r>
              <a:rPr lang="en-US" altLang="zh-TW" sz="3000" dirty="0" err="1">
                <a:latin typeface="+mj-ea"/>
              </a:rPr>
              <a:t>elasticsearch</a:t>
            </a:r>
            <a:r>
              <a:rPr lang="en-US" altLang="zh-TW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kibana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</a:t>
            </a:r>
            <a:r>
              <a:rPr lang="zh-TW" altLang="en-US" sz="3000" dirty="0">
                <a:latin typeface="+mj-ea"/>
              </a:rPr>
              <a:t>安裝 </a:t>
            </a:r>
            <a:r>
              <a:rPr lang="en-US" altLang="zh-TW" sz="3000" dirty="0">
                <a:latin typeface="+mj-ea"/>
              </a:rPr>
              <a:t>Elasticsearch &amp; Kibana</a:t>
            </a:r>
            <a:endParaRPr lang="zh-TW" altLang="en-US" sz="3000" dirty="0">
              <a:latin typeface="+mj-ea"/>
            </a:endParaRPr>
          </a:p>
        </p:txBody>
      </p:sp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8E600BE6-46A9-0502-4D7E-0DD1AFAD4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884" y="1690688"/>
            <a:ext cx="5102232" cy="4351338"/>
          </a:xfrm>
        </p:spPr>
      </p:pic>
    </p:spTree>
    <p:extLst>
      <p:ext uri="{BB962C8B-B14F-4D97-AF65-F5344CB8AC3E}">
        <p14:creationId xmlns:p14="http://schemas.microsoft.com/office/powerpoint/2010/main" val="3352394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>
            <a:extLst>
              <a:ext uri="{FF2B5EF4-FFF2-40B4-BE49-F238E27FC236}">
                <a16:creationId xmlns:a16="http://schemas.microsoft.com/office/drawing/2014/main" id="{DB9D0295-9833-2E0B-0F1F-D54AA132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sz="3000" dirty="0">
                <a:latin typeface="+mj-ea"/>
              </a:rPr>
              <a:t>$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nano /</a:t>
            </a:r>
            <a:r>
              <a:rPr lang="en-US" altLang="zh-TW" sz="3000" dirty="0" err="1">
                <a:latin typeface="+mj-ea"/>
              </a:rPr>
              <a:t>etc</a:t>
            </a:r>
            <a:r>
              <a:rPr lang="en-US" altLang="zh-TW" sz="3000" dirty="0">
                <a:latin typeface="+mj-ea"/>
              </a:rPr>
              <a:t>/</a:t>
            </a:r>
            <a:r>
              <a:rPr lang="en-US" altLang="zh-TW" sz="3000" dirty="0" err="1">
                <a:latin typeface="+mj-ea"/>
              </a:rPr>
              <a:t>elasticsearch</a:t>
            </a:r>
            <a:r>
              <a:rPr lang="en-US" altLang="zh-TW" sz="3000" dirty="0">
                <a:latin typeface="+mj-ea"/>
              </a:rPr>
              <a:t>/</a:t>
            </a:r>
            <a:r>
              <a:rPr lang="en-US" altLang="zh-TW" sz="3000" dirty="0" err="1">
                <a:latin typeface="+mj-ea"/>
              </a:rPr>
              <a:t>elasticsearch.yml</a:t>
            </a:r>
            <a:endParaRPr lang="zh-TW" altLang="en-US" sz="3000" dirty="0">
              <a:latin typeface="+mj-ea"/>
            </a:endParaRPr>
          </a:p>
        </p:txBody>
      </p:sp>
      <p:pic>
        <p:nvPicPr>
          <p:cNvPr id="6" name="內容版面配置區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525476CB-42FD-0894-7427-329FFAFA7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187" y="1690688"/>
            <a:ext cx="5093625" cy="4351338"/>
          </a:xfrm>
        </p:spPr>
      </p:pic>
    </p:spTree>
    <p:extLst>
      <p:ext uri="{BB962C8B-B14F-4D97-AF65-F5344CB8AC3E}">
        <p14:creationId xmlns:p14="http://schemas.microsoft.com/office/powerpoint/2010/main" val="43603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E97A014C-9FCC-16C2-C1E2-38737E80B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sz="3000" dirty="0" err="1">
                <a:latin typeface="+mj-ea"/>
              </a:rPr>
              <a:t>discovery.type</a:t>
            </a:r>
            <a:r>
              <a:rPr lang="en-US" altLang="zh-TW" sz="3000" dirty="0">
                <a:latin typeface="+mj-ea"/>
              </a:rPr>
              <a:t>: single-node; </a:t>
            </a:r>
            <a:r>
              <a:rPr lang="en-US" altLang="zh-TW" sz="3000" dirty="0" err="1">
                <a:latin typeface="+mj-ea"/>
              </a:rPr>
              <a:t>xpack.security.enabled:true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移動至檔案最底部加入</a:t>
            </a:r>
          </a:p>
        </p:txBody>
      </p:sp>
      <p:pic>
        <p:nvPicPr>
          <p:cNvPr id="6" name="內容版面配置區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3B450179-BB55-2F96-6613-0579CFFC4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24" y="1690688"/>
            <a:ext cx="5044752" cy="4351338"/>
          </a:xfrm>
        </p:spPr>
      </p:pic>
    </p:spTree>
    <p:extLst>
      <p:ext uri="{BB962C8B-B14F-4D97-AF65-F5344CB8AC3E}">
        <p14:creationId xmlns:p14="http://schemas.microsoft.com/office/powerpoint/2010/main" val="2572359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4F6110-6DDD-E948-0C6C-E462FCF06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996782"/>
          </a:xfrm>
        </p:spPr>
        <p:txBody>
          <a:bodyPr>
            <a:normAutofit/>
          </a:bodyPr>
          <a:lstStyle/>
          <a:p>
            <a:pPr algn="ctr"/>
            <a:r>
              <a:rPr lang="en-US" altLang="zh-TW" sz="3000" dirty="0">
                <a:latin typeface="+mj-ea"/>
              </a:rPr>
              <a:t>$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systemctl</a:t>
            </a:r>
            <a:r>
              <a:rPr lang="en-US" altLang="zh-TW" sz="3000" dirty="0">
                <a:latin typeface="+mj-ea"/>
              </a:rPr>
              <a:t> daemon-reload $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systemctl</a:t>
            </a:r>
            <a:r>
              <a:rPr lang="en-US" altLang="zh-TW" sz="3000" dirty="0">
                <a:latin typeface="+mj-ea"/>
              </a:rPr>
              <a:t> enable </a:t>
            </a:r>
            <a:r>
              <a:rPr lang="en-US" altLang="zh-TW" sz="3000" dirty="0" err="1">
                <a:latin typeface="+mj-ea"/>
              </a:rPr>
              <a:t>elasticsearch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重新加載某個服務的配置文件，如果新安裝了一個服務，歸屬於 </a:t>
            </a:r>
            <a:r>
              <a:rPr lang="en-US" altLang="zh-TW" sz="3000" dirty="0" err="1">
                <a:latin typeface="+mj-ea"/>
              </a:rPr>
              <a:t>systemctl</a:t>
            </a:r>
            <a:r>
              <a:rPr lang="en-US" altLang="zh-TW" sz="3000" dirty="0">
                <a:latin typeface="+mj-ea"/>
              </a:rPr>
              <a:t> </a:t>
            </a:r>
            <a:r>
              <a:rPr lang="zh-TW" altLang="en-US" sz="3000" dirty="0">
                <a:latin typeface="+mj-ea"/>
              </a:rPr>
              <a:t>管理，要是新服務的服務程序配置文件生效，需要重新加載。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</a:t>
            </a:r>
            <a:r>
              <a:rPr lang="zh-TW" altLang="en-US" sz="3000" dirty="0">
                <a:latin typeface="+mj-ea"/>
              </a:rPr>
              <a:t>運行以下命令以使 </a:t>
            </a:r>
            <a:r>
              <a:rPr lang="en-US" altLang="zh-TW" sz="3000" dirty="0">
                <a:latin typeface="+mj-ea"/>
              </a:rPr>
              <a:t>Elasticsearch</a:t>
            </a:r>
            <a:r>
              <a:rPr lang="zh-TW" altLang="en-US" sz="3000" dirty="0">
                <a:latin typeface="+mj-ea"/>
              </a:rPr>
              <a:t> 在每次服務器啟動時啟動</a:t>
            </a:r>
          </a:p>
        </p:txBody>
      </p:sp>
      <p:pic>
        <p:nvPicPr>
          <p:cNvPr id="6" name="內容版面配置區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849FC58A-B5D3-ADDF-419F-AC77FBB7F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15" y="2361907"/>
            <a:ext cx="5109769" cy="4351338"/>
          </a:xfrm>
        </p:spPr>
      </p:pic>
    </p:spTree>
    <p:extLst>
      <p:ext uri="{BB962C8B-B14F-4D97-AF65-F5344CB8AC3E}">
        <p14:creationId xmlns:p14="http://schemas.microsoft.com/office/powerpoint/2010/main" val="2464317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1B6BE8FB-0CCF-92E9-5473-C3DF49292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117" y="2010820"/>
            <a:ext cx="5123765" cy="4351338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3C0E5244-8890-D9E6-7883-448736D39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45695"/>
          </a:xfrm>
        </p:spPr>
        <p:txBody>
          <a:bodyPr>
            <a:normAutofit/>
          </a:bodyPr>
          <a:lstStyle/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systemctl</a:t>
            </a:r>
            <a:r>
              <a:rPr lang="en-US" altLang="zh-TW" sz="3000" dirty="0">
                <a:latin typeface="+mj-ea"/>
              </a:rPr>
              <a:t> start </a:t>
            </a:r>
            <a:r>
              <a:rPr lang="en-US" altLang="zh-TW" sz="3000" dirty="0" err="1">
                <a:latin typeface="+mj-ea"/>
              </a:rPr>
              <a:t>elasticsearch</a:t>
            </a:r>
            <a:r>
              <a:rPr lang="en-US" altLang="zh-TW" sz="3000" dirty="0">
                <a:latin typeface="+mj-ea"/>
              </a:rPr>
              <a:t> $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ufw</a:t>
            </a:r>
            <a:r>
              <a:rPr lang="en-US" altLang="zh-TW" sz="3000" dirty="0">
                <a:latin typeface="+mj-ea"/>
              </a:rPr>
              <a:t> allow 9200 &amp; 9300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啟動 </a:t>
            </a:r>
            <a:r>
              <a:rPr lang="en-US" altLang="zh-TW" sz="3000" dirty="0">
                <a:latin typeface="+mj-ea"/>
              </a:rPr>
              <a:t>Elasticsearch </a:t>
            </a:r>
            <a:r>
              <a:rPr lang="zh-TW" altLang="en-US" sz="3000" dirty="0">
                <a:latin typeface="+mj-ea"/>
              </a:rPr>
              <a:t>服務 </a:t>
            </a:r>
            <a:r>
              <a:rPr lang="en-US" altLang="zh-TW" sz="3000" dirty="0" err="1">
                <a:latin typeface="+mj-ea"/>
              </a:rPr>
              <a:t>systemctl</a:t>
            </a:r>
            <a:r>
              <a:rPr lang="en-US" altLang="zh-TW" sz="3000" dirty="0">
                <a:latin typeface="+mj-ea"/>
              </a:rPr>
              <a:t> 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Enable access to port 9200 from the local firewall</a:t>
            </a:r>
            <a:endParaRPr lang="zh-TW" altLang="en-US" sz="3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2391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E1540331-1BD2-E44F-B930-AD439BE05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675" y="1783286"/>
            <a:ext cx="5108650" cy="4351338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8CCA0BA-B6CA-24EE-F4BE-7C98C62D6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418161"/>
          </a:xfrm>
        </p:spPr>
        <p:txBody>
          <a:bodyPr>
            <a:noAutofit/>
          </a:bodyPr>
          <a:lstStyle/>
          <a:p>
            <a:pPr algn="ctr"/>
            <a:r>
              <a:rPr lang="en-US" altLang="zh-TW" sz="3000" dirty="0">
                <a:latin typeface="+mj-ea"/>
              </a:rPr>
              <a:t>$ cd /</a:t>
            </a:r>
            <a:r>
              <a:rPr lang="en-US" altLang="zh-TW" sz="3000" dirty="0" err="1">
                <a:latin typeface="+mj-ea"/>
              </a:rPr>
              <a:t>usr</a:t>
            </a:r>
            <a:r>
              <a:rPr lang="en-US" altLang="zh-TW" sz="3000" dirty="0">
                <a:latin typeface="+mj-ea"/>
              </a:rPr>
              <a:t>/share/</a:t>
            </a:r>
            <a:r>
              <a:rPr lang="en-US" altLang="zh-TW" sz="3000" dirty="0" err="1">
                <a:latin typeface="+mj-ea"/>
              </a:rPr>
              <a:t>elasticsearch</a:t>
            </a:r>
            <a:r>
              <a:rPr lang="en-US" altLang="zh-TW" sz="3000" dirty="0">
                <a:latin typeface="+mj-ea"/>
              </a:rPr>
              <a:t>/bin $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./</a:t>
            </a:r>
            <a:r>
              <a:rPr lang="en-US" altLang="zh-TW" sz="3000" dirty="0" err="1">
                <a:latin typeface="+mj-ea"/>
              </a:rPr>
              <a:t>elasticsearch</a:t>
            </a:r>
            <a:r>
              <a:rPr lang="en-US" altLang="zh-TW" sz="3000" dirty="0">
                <a:latin typeface="+mj-ea"/>
              </a:rPr>
              <a:t>-setup-passwords auto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將產生的密碼複製並儲存</a:t>
            </a:r>
          </a:p>
        </p:txBody>
      </p:sp>
    </p:spTree>
    <p:extLst>
      <p:ext uri="{BB962C8B-B14F-4D97-AF65-F5344CB8AC3E}">
        <p14:creationId xmlns:p14="http://schemas.microsoft.com/office/powerpoint/2010/main" val="2869457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BAB97BC8-565F-9FFC-A22C-549A50A90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28" y="1253331"/>
            <a:ext cx="5113944" cy="4351338"/>
          </a:xfrm>
        </p:spPr>
      </p:pic>
    </p:spTree>
    <p:extLst>
      <p:ext uri="{BB962C8B-B14F-4D97-AF65-F5344CB8AC3E}">
        <p14:creationId xmlns:p14="http://schemas.microsoft.com/office/powerpoint/2010/main" val="3346368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2E47AB50-8AB8-2AEF-9BFF-A15D462E0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>
                <a:latin typeface="+mj-ea"/>
              </a:rPr>
              <a:t>curl -X GET -u </a:t>
            </a:r>
            <a:r>
              <a:rPr lang="en-US" altLang="zh-TW" sz="3000" dirty="0" err="1">
                <a:latin typeface="+mj-ea"/>
              </a:rPr>
              <a:t>elastic:elastic</a:t>
            </a:r>
            <a:r>
              <a:rPr lang="en-US" altLang="zh-TW" sz="3000" dirty="0">
                <a:latin typeface="+mj-ea"/>
              </a:rPr>
              <a:t> password “http://localhost:9200”</a:t>
            </a:r>
            <a:endParaRPr lang="zh-TW" altLang="en-US" sz="3000" dirty="0">
              <a:latin typeface="+mj-ea"/>
            </a:endParaRPr>
          </a:p>
        </p:txBody>
      </p:sp>
      <p:pic>
        <p:nvPicPr>
          <p:cNvPr id="11" name="內容版面配置區 10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ACB4AD0D-CF64-13DB-4D64-03596C815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902" y="1690688"/>
            <a:ext cx="5116196" cy="4351338"/>
          </a:xfrm>
        </p:spPr>
      </p:pic>
    </p:spTree>
    <p:extLst>
      <p:ext uri="{BB962C8B-B14F-4D97-AF65-F5344CB8AC3E}">
        <p14:creationId xmlns:p14="http://schemas.microsoft.com/office/powerpoint/2010/main" val="1729690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內容版面配置區 1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3EA06329-33A7-8E26-E486-8C351A32A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093" y="1690688"/>
            <a:ext cx="5095814" cy="4351338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B0DB539-1C5A-E73E-AD04-BEE7FEF27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>
                <a:latin typeface="+mj-ea"/>
              </a:rPr>
              <a:t>cd /</a:t>
            </a:r>
            <a:r>
              <a:rPr lang="en-US" altLang="zh-TW" sz="3000" dirty="0" err="1">
                <a:latin typeface="+mj-ea"/>
              </a:rPr>
              <a:t>usr</a:t>
            </a:r>
            <a:r>
              <a:rPr lang="en-US" altLang="zh-TW" sz="3000" dirty="0">
                <a:latin typeface="+mj-ea"/>
              </a:rPr>
              <a:t>/share/</a:t>
            </a:r>
            <a:r>
              <a:rPr lang="en-US" altLang="zh-TW" sz="3000" dirty="0" err="1">
                <a:latin typeface="+mj-ea"/>
              </a:rPr>
              <a:t>kibana</a:t>
            </a:r>
            <a:r>
              <a:rPr lang="en-US" altLang="zh-TW" sz="3000" dirty="0">
                <a:latin typeface="+mj-ea"/>
              </a:rPr>
              <a:t>/bin/ $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./</a:t>
            </a:r>
            <a:r>
              <a:rPr lang="en-US" altLang="zh-TW" sz="3000" dirty="0" err="1">
                <a:latin typeface="+mj-ea"/>
              </a:rPr>
              <a:t>kibana</a:t>
            </a:r>
            <a:r>
              <a:rPr lang="en-US" altLang="zh-TW" sz="3000" dirty="0">
                <a:latin typeface="+mj-ea"/>
              </a:rPr>
              <a:t>-encryption-keys generate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將產生的密碼複製並儲存</a:t>
            </a:r>
          </a:p>
        </p:txBody>
      </p:sp>
    </p:spTree>
    <p:extLst>
      <p:ext uri="{BB962C8B-B14F-4D97-AF65-F5344CB8AC3E}">
        <p14:creationId xmlns:p14="http://schemas.microsoft.com/office/powerpoint/2010/main" val="656305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57C2467E-26CA-5DE4-FB5E-F21DDCA56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66" y="1253331"/>
            <a:ext cx="5085068" cy="4351338"/>
          </a:xfrm>
        </p:spPr>
      </p:pic>
    </p:spTree>
    <p:extLst>
      <p:ext uri="{BB962C8B-B14F-4D97-AF65-F5344CB8AC3E}">
        <p14:creationId xmlns:p14="http://schemas.microsoft.com/office/powerpoint/2010/main" val="1297013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F5615-7332-7709-9E30-A4EECFC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apt update $ java -version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To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>
                <a:latin typeface="+mj-ea"/>
              </a:rPr>
              <a:t>install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>
                <a:latin typeface="+mj-ea"/>
              </a:rPr>
              <a:t>the OpenJDK version of java, first update your apt package index</a:t>
            </a:r>
            <a:endParaRPr lang="zh-TW" altLang="en-US" sz="3000" dirty="0">
              <a:latin typeface="+mj-ea"/>
            </a:endParaRPr>
          </a:p>
        </p:txBody>
      </p:sp>
      <p:pic>
        <p:nvPicPr>
          <p:cNvPr id="5" name="圖片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4ACAEB2D-F624-83D9-2F67-E336758C8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98" y="1690688"/>
            <a:ext cx="6050804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49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DE910594-6E0D-380E-7AED-24C84EFED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896" y="1843088"/>
            <a:ext cx="5104208" cy="4351338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C33317F9-DA72-F162-BA55-5CFCF319ED8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000" dirty="0">
                <a:latin typeface="+mj-ea"/>
              </a:rPr>
              <a:t>$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nano /</a:t>
            </a:r>
            <a:r>
              <a:rPr lang="en-US" altLang="zh-TW" sz="3000" dirty="0" err="1">
                <a:latin typeface="+mj-ea"/>
              </a:rPr>
              <a:t>etc</a:t>
            </a:r>
            <a:r>
              <a:rPr lang="en-US" altLang="zh-TW" sz="3000" dirty="0">
                <a:latin typeface="+mj-ea"/>
              </a:rPr>
              <a:t>/</a:t>
            </a:r>
            <a:r>
              <a:rPr lang="en-US" altLang="zh-TW" sz="3000" dirty="0" err="1">
                <a:latin typeface="+mj-ea"/>
              </a:rPr>
              <a:t>kibana</a:t>
            </a:r>
            <a:r>
              <a:rPr lang="en-US" altLang="zh-TW" sz="3000" dirty="0">
                <a:latin typeface="+mj-ea"/>
              </a:rPr>
              <a:t>/</a:t>
            </a:r>
            <a:r>
              <a:rPr lang="en-US" altLang="zh-TW" sz="3000" dirty="0" err="1">
                <a:latin typeface="+mj-ea"/>
              </a:rPr>
              <a:t>kibana.yml</a:t>
            </a:r>
            <a:endParaRPr lang="zh-TW" altLang="en-US" sz="3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4191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70FBDF4A-D9CC-BEF4-D875-05A19AB6B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590997"/>
          </a:xfrm>
        </p:spPr>
        <p:txBody>
          <a:bodyPr>
            <a:noAutofit/>
          </a:bodyPr>
          <a:lstStyle/>
          <a:p>
            <a:pPr algn="ctr"/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找到 </a:t>
            </a:r>
            <a:r>
              <a:rPr lang="en-US" altLang="zh-TW" sz="3000" dirty="0" err="1">
                <a:latin typeface="+mj-ea"/>
              </a:rPr>
              <a:t>server.port</a:t>
            </a:r>
            <a:r>
              <a:rPr lang="en-US" altLang="zh-TW" sz="3000" dirty="0">
                <a:latin typeface="+mj-ea"/>
              </a:rPr>
              <a:t>: 5601 </a:t>
            </a:r>
            <a:r>
              <a:rPr lang="zh-TW" altLang="en-US" sz="3000" dirty="0">
                <a:latin typeface="+mj-ea"/>
              </a:rPr>
              <a:t>並將註解拿掉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找到 </a:t>
            </a:r>
            <a:r>
              <a:rPr lang="en-US" altLang="zh-TW" sz="3000" dirty="0" err="1">
                <a:latin typeface="+mj-ea"/>
              </a:rPr>
              <a:t>server.host</a:t>
            </a:r>
            <a:r>
              <a:rPr lang="en-US" altLang="zh-TW" sz="3000" dirty="0">
                <a:latin typeface="+mj-ea"/>
              </a:rPr>
              <a:t>: “localhost” </a:t>
            </a:r>
            <a:r>
              <a:rPr lang="zh-TW" altLang="en-US" sz="3000" dirty="0">
                <a:latin typeface="+mj-ea"/>
              </a:rPr>
              <a:t>將註解拿掉，並將 </a:t>
            </a:r>
            <a:r>
              <a:rPr lang="en-US" altLang="zh-TW" sz="3000" dirty="0">
                <a:latin typeface="+mj-ea"/>
              </a:rPr>
              <a:t>localhost</a:t>
            </a:r>
            <a:r>
              <a:rPr lang="zh-TW" altLang="en-US" sz="3000" dirty="0">
                <a:latin typeface="+mj-ea"/>
              </a:rPr>
              <a:t> 改為 </a:t>
            </a:r>
            <a:r>
              <a:rPr lang="en-US" altLang="zh-TW" sz="3000" dirty="0">
                <a:latin typeface="+mj-ea"/>
              </a:rPr>
              <a:t>0.0.0.0 (</a:t>
            </a:r>
            <a:r>
              <a:rPr lang="zh-TW" altLang="en-US" sz="3000" dirty="0">
                <a:latin typeface="+mj-ea"/>
              </a:rPr>
              <a:t>這邊是用 </a:t>
            </a:r>
            <a:r>
              <a:rPr lang="en-US" altLang="zh-TW" sz="3000" dirty="0">
                <a:latin typeface="+mj-ea"/>
              </a:rPr>
              <a:t>127.0.0.1</a:t>
            </a:r>
            <a:r>
              <a:rPr lang="zh-TW" altLang="en-US" sz="3000" dirty="0">
                <a:latin typeface="+mj-ea"/>
              </a:rPr>
              <a:t> 也可</a:t>
            </a:r>
            <a:r>
              <a:rPr lang="en-US" altLang="zh-TW" sz="3000" dirty="0">
                <a:latin typeface="+mj-ea"/>
              </a:rPr>
              <a:t>)</a:t>
            </a:r>
            <a:endParaRPr lang="zh-TW" altLang="en-US" sz="3000" dirty="0">
              <a:latin typeface="+mj-ea"/>
            </a:endParaRPr>
          </a:p>
        </p:txBody>
      </p:sp>
      <p:pic>
        <p:nvPicPr>
          <p:cNvPr id="7" name="內容版面配置區 6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472DC4F3-546B-1C91-61A7-B9972FB6B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902" y="1956122"/>
            <a:ext cx="5116196" cy="4351338"/>
          </a:xfrm>
        </p:spPr>
      </p:pic>
    </p:spTree>
    <p:extLst>
      <p:ext uri="{BB962C8B-B14F-4D97-AF65-F5344CB8AC3E}">
        <p14:creationId xmlns:p14="http://schemas.microsoft.com/office/powerpoint/2010/main" val="647106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10EEC898-7B3D-F89B-8C54-0E11E828DE86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000" dirty="0">
                <a:latin typeface="+mj-ea"/>
              </a:rPr>
              <a:t>#</a:t>
            </a:r>
            <a:r>
              <a:rPr lang="zh-TW" altLang="en-US" sz="3000" dirty="0">
                <a:latin typeface="+mj-ea"/>
              </a:rPr>
              <a:t> 編輯設定檔並將剛剛的金鑰附加到最後一行</a:t>
            </a:r>
            <a:r>
              <a:rPr lang="en-US" altLang="zh-TW" sz="3000" dirty="0">
                <a:latin typeface="+mj-ea"/>
              </a:rPr>
              <a:t> </a:t>
            </a:r>
            <a:endParaRPr lang="zh-TW" altLang="en-US" sz="3000" dirty="0">
              <a:latin typeface="+mj-ea"/>
            </a:endParaRPr>
          </a:p>
        </p:txBody>
      </p:sp>
      <p:pic>
        <p:nvPicPr>
          <p:cNvPr id="6" name="內容版面配置區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7F2CEEC5-9CDE-9D97-7F2A-B15AA6C6A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87" y="1690688"/>
            <a:ext cx="5106423" cy="4351338"/>
          </a:xfrm>
        </p:spPr>
      </p:pic>
    </p:spTree>
    <p:extLst>
      <p:ext uri="{BB962C8B-B14F-4D97-AF65-F5344CB8AC3E}">
        <p14:creationId xmlns:p14="http://schemas.microsoft.com/office/powerpoint/2010/main" val="520660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2DC3718E-2103-49B4-53DB-499A508C9DE3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660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>
                <a:latin typeface="+mj-ea"/>
              </a:rPr>
              <a:t>cd /</a:t>
            </a:r>
            <a:r>
              <a:rPr lang="en-US" altLang="zh-TW" sz="3000" dirty="0" err="1">
                <a:latin typeface="+mj-ea"/>
              </a:rPr>
              <a:t>usr</a:t>
            </a:r>
            <a:r>
              <a:rPr lang="en-US" altLang="zh-TW" sz="3000" dirty="0">
                <a:latin typeface="+mj-ea"/>
              </a:rPr>
              <a:t>/share/</a:t>
            </a:r>
            <a:r>
              <a:rPr lang="en-US" altLang="zh-TW" sz="3000" dirty="0" err="1">
                <a:latin typeface="+mj-ea"/>
              </a:rPr>
              <a:t>kibana</a:t>
            </a:r>
            <a:r>
              <a:rPr lang="en-US" altLang="zh-TW" sz="3000" dirty="0">
                <a:latin typeface="+mj-ea"/>
              </a:rPr>
              <a:t>/bin $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./</a:t>
            </a:r>
            <a:r>
              <a:rPr lang="en-US" altLang="zh-TW" sz="3000" dirty="0" err="1">
                <a:latin typeface="+mj-ea"/>
              </a:rPr>
              <a:t>kibana</a:t>
            </a:r>
            <a:r>
              <a:rPr lang="en-US" altLang="zh-TW" sz="3000" dirty="0">
                <a:latin typeface="+mj-ea"/>
              </a:rPr>
              <a:t>-keystore add </a:t>
            </a:r>
            <a:r>
              <a:rPr lang="en-US" altLang="zh-TW" sz="3000" dirty="0" err="1">
                <a:latin typeface="+mj-ea"/>
              </a:rPr>
              <a:t>elasticsearch.username</a:t>
            </a:r>
            <a:r>
              <a:rPr lang="en-US" altLang="zh-TW" sz="3000" dirty="0">
                <a:latin typeface="+mj-ea"/>
              </a:rPr>
              <a:t> </a:t>
            </a:r>
          </a:p>
          <a:p>
            <a:pPr algn="ctr"/>
            <a:r>
              <a:rPr lang="en-US" altLang="zh-TW" sz="3000" dirty="0">
                <a:latin typeface="+mj-ea"/>
              </a:rPr>
              <a:t>$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./</a:t>
            </a:r>
            <a:r>
              <a:rPr lang="en-US" altLang="zh-TW" sz="3000" dirty="0" err="1">
                <a:latin typeface="+mj-ea"/>
              </a:rPr>
              <a:t>kibana</a:t>
            </a:r>
            <a:r>
              <a:rPr lang="en-US" altLang="zh-TW" sz="3000" dirty="0">
                <a:latin typeface="+mj-ea"/>
              </a:rPr>
              <a:t>-keystore add </a:t>
            </a:r>
            <a:r>
              <a:rPr lang="en-US" altLang="zh-TW" sz="3000" dirty="0" err="1">
                <a:latin typeface="+mj-ea"/>
              </a:rPr>
              <a:t>elasticsearch.password</a:t>
            </a:r>
            <a:endParaRPr lang="en-US" altLang="zh-TW" sz="3000" dirty="0">
              <a:latin typeface="+mj-ea"/>
            </a:endParaRPr>
          </a:p>
          <a:p>
            <a:pPr algn="ctr"/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將 </a:t>
            </a:r>
            <a:r>
              <a:rPr lang="en-US" altLang="zh-TW" sz="3000" dirty="0" err="1">
                <a:latin typeface="+mj-ea"/>
              </a:rPr>
              <a:t>elasticsearch</a:t>
            </a:r>
            <a:r>
              <a:rPr lang="en-US" altLang="zh-TW" sz="3000" dirty="0">
                <a:latin typeface="+mj-ea"/>
              </a:rPr>
              <a:t> </a:t>
            </a:r>
            <a:r>
              <a:rPr lang="zh-TW" altLang="en-US" sz="3000" dirty="0">
                <a:latin typeface="+mj-ea"/>
              </a:rPr>
              <a:t>密碼加入 </a:t>
            </a:r>
            <a:r>
              <a:rPr lang="en-US" altLang="zh-TW" sz="3000" dirty="0" err="1">
                <a:latin typeface="+mj-ea"/>
              </a:rPr>
              <a:t>kibana</a:t>
            </a:r>
            <a:endParaRPr lang="en-US" altLang="zh-TW" sz="3000" dirty="0">
              <a:latin typeface="+mj-ea"/>
            </a:endParaRPr>
          </a:p>
        </p:txBody>
      </p:sp>
      <p:pic>
        <p:nvPicPr>
          <p:cNvPr id="11" name="內容版面配置區 10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B7C7A371-0264-5486-9A1C-906B77E6E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927" y="2025570"/>
            <a:ext cx="5086145" cy="4351338"/>
          </a:xfrm>
        </p:spPr>
      </p:pic>
    </p:spTree>
    <p:extLst>
      <p:ext uri="{BB962C8B-B14F-4D97-AF65-F5344CB8AC3E}">
        <p14:creationId xmlns:p14="http://schemas.microsoft.com/office/powerpoint/2010/main" val="3771542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D23D0A5D-0676-7F3E-819B-36FFEBE75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317" y="1690688"/>
            <a:ext cx="5073365" cy="4351338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3BD976CD-7771-F546-303B-2FE5E5A9B9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000" dirty="0">
                <a:latin typeface="+mj-ea"/>
              </a:rPr>
              <a:t>Kibana </a:t>
            </a:r>
            <a:r>
              <a:rPr lang="zh-TW" altLang="en-US" sz="3000" dirty="0">
                <a:latin typeface="+mj-ea"/>
              </a:rPr>
              <a:t>啟用</a:t>
            </a:r>
            <a:endParaRPr lang="en-US" altLang="zh-TW" sz="3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7934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4898C6CA-1095-6C25-C45D-C880DBC1F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070" y="2037144"/>
            <a:ext cx="5156660" cy="435133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77706BF9-7E6A-4B28-2899-00EBE795697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519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apt install </a:t>
            </a:r>
            <a:r>
              <a:rPr lang="en-US" altLang="zh-TW" sz="3000" dirty="0" err="1">
                <a:latin typeface="+mj-ea"/>
              </a:rPr>
              <a:t>filebeat</a:t>
            </a:r>
            <a:r>
              <a:rPr lang="en-US" altLang="zh-TW" sz="3000" dirty="0">
                <a:latin typeface="+mj-ea"/>
              </a:rPr>
              <a:t> $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nano /</a:t>
            </a:r>
            <a:r>
              <a:rPr lang="en-US" altLang="zh-TW" sz="3000" dirty="0" err="1">
                <a:latin typeface="+mj-ea"/>
              </a:rPr>
              <a:t>etc</a:t>
            </a:r>
            <a:r>
              <a:rPr lang="en-US" altLang="zh-TW" sz="3000" dirty="0">
                <a:latin typeface="+mj-ea"/>
              </a:rPr>
              <a:t>/</a:t>
            </a:r>
            <a:r>
              <a:rPr lang="en-US" altLang="zh-TW" sz="3000" dirty="0" err="1">
                <a:latin typeface="+mj-ea"/>
              </a:rPr>
              <a:t>filebeat</a:t>
            </a:r>
            <a:r>
              <a:rPr lang="en-US" altLang="zh-TW" sz="3000" dirty="0">
                <a:latin typeface="+mj-ea"/>
              </a:rPr>
              <a:t>/</a:t>
            </a:r>
            <a:r>
              <a:rPr lang="en-US" altLang="zh-TW" sz="3000" dirty="0" err="1">
                <a:latin typeface="+mj-ea"/>
              </a:rPr>
              <a:t>filebeat.yml</a:t>
            </a:r>
            <a:endParaRPr lang="en-US" altLang="zh-TW" sz="3000" dirty="0">
              <a:latin typeface="+mj-ea"/>
            </a:endParaRPr>
          </a:p>
          <a:p>
            <a:pPr algn="ctr"/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安裝 </a:t>
            </a:r>
            <a:r>
              <a:rPr lang="en-US" altLang="zh-TW" sz="3000" dirty="0" err="1">
                <a:latin typeface="+mj-ea"/>
              </a:rPr>
              <a:t>Filebeat</a:t>
            </a:r>
            <a:endParaRPr lang="en-US" altLang="zh-TW" sz="3000" dirty="0">
              <a:latin typeface="+mj-ea"/>
            </a:endParaRPr>
          </a:p>
          <a:p>
            <a:pPr algn="ctr"/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修改設定檔</a:t>
            </a:r>
            <a:endParaRPr lang="en-US" altLang="zh-TW" sz="3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56235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351986E3-FF5D-7384-8481-65BF7159813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找到 </a:t>
            </a:r>
            <a:r>
              <a:rPr lang="en-US" altLang="zh-TW" sz="3000" dirty="0" err="1">
                <a:latin typeface="+mj-ea"/>
              </a:rPr>
              <a:t>setup.kibana</a:t>
            </a:r>
            <a:r>
              <a:rPr lang="en-US" altLang="zh-TW" sz="3000" dirty="0">
                <a:latin typeface="+mj-ea"/>
              </a:rPr>
              <a:t>: </a:t>
            </a:r>
            <a:r>
              <a:rPr lang="zh-TW" altLang="en-US" sz="3000" dirty="0">
                <a:latin typeface="+mj-ea"/>
              </a:rPr>
              <a:t>下有 </a:t>
            </a:r>
            <a:r>
              <a:rPr lang="en-US" altLang="zh-TW" sz="3000" dirty="0">
                <a:latin typeface="+mj-ea"/>
              </a:rPr>
              <a:t>host: “localhost:5601”</a:t>
            </a:r>
          </a:p>
          <a:p>
            <a:pPr algn="ctr"/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拿掉註解並將 </a:t>
            </a:r>
            <a:r>
              <a:rPr lang="en-US" altLang="zh-TW" sz="3000" dirty="0">
                <a:latin typeface="+mj-ea"/>
              </a:rPr>
              <a:t>localhost:5601 </a:t>
            </a:r>
            <a:r>
              <a:rPr lang="zh-TW" altLang="en-US" sz="3000" dirty="0">
                <a:latin typeface="+mj-ea"/>
              </a:rPr>
              <a:t>改為 </a:t>
            </a:r>
            <a:r>
              <a:rPr lang="en-US" altLang="zh-TW" sz="3000" dirty="0">
                <a:latin typeface="+mj-ea"/>
              </a:rPr>
              <a:t>127.0.0.1:5601</a:t>
            </a:r>
            <a:endParaRPr lang="zh-TW" altLang="en-US" sz="3000" dirty="0">
              <a:latin typeface="+mj-ea"/>
            </a:endParaRPr>
          </a:p>
        </p:txBody>
      </p:sp>
      <p:pic>
        <p:nvPicPr>
          <p:cNvPr id="6" name="內容版面配置區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7537C88D-1305-9FFB-B108-BF448FC87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845" y="1825625"/>
            <a:ext cx="5088309" cy="4351338"/>
          </a:xfrm>
        </p:spPr>
      </p:pic>
    </p:spTree>
    <p:extLst>
      <p:ext uri="{BB962C8B-B14F-4D97-AF65-F5344CB8AC3E}">
        <p14:creationId xmlns:p14="http://schemas.microsoft.com/office/powerpoint/2010/main" val="3530723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9DC7D66C-0AAE-74B5-04E4-CC2BC7C6B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436" y="1690688"/>
            <a:ext cx="5101127" cy="4351338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B916E0E-CADE-B7B9-ABD1-92268108EA3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找到 </a:t>
            </a:r>
            <a:r>
              <a:rPr lang="en-US" altLang="zh-TW" sz="3000" dirty="0" err="1">
                <a:latin typeface="+mj-ea"/>
              </a:rPr>
              <a:t>output.elasticsearch</a:t>
            </a:r>
            <a:r>
              <a:rPr lang="en-US" altLang="zh-TW" sz="3000" dirty="0">
                <a:latin typeface="+mj-ea"/>
              </a:rPr>
              <a:t>: </a:t>
            </a:r>
            <a:r>
              <a:rPr lang="zh-TW" altLang="en-US" sz="3000" dirty="0">
                <a:latin typeface="+mj-ea"/>
              </a:rPr>
              <a:t>下有 </a:t>
            </a:r>
            <a:r>
              <a:rPr lang="en-US" altLang="zh-TW" sz="3000" dirty="0">
                <a:latin typeface="+mj-ea"/>
              </a:rPr>
              <a:t>host: </a:t>
            </a:r>
            <a:r>
              <a:rPr lang="zh-TW" altLang="en-US" sz="3000" dirty="0">
                <a:latin typeface="+mj-ea"/>
              </a:rPr>
              <a:t>改為 </a:t>
            </a:r>
            <a:r>
              <a:rPr lang="en-US" altLang="zh-TW" sz="3000" dirty="0">
                <a:latin typeface="+mj-ea"/>
              </a:rPr>
              <a:t>127.0.0.1:9200</a:t>
            </a:r>
          </a:p>
        </p:txBody>
      </p:sp>
    </p:spTree>
    <p:extLst>
      <p:ext uri="{BB962C8B-B14F-4D97-AF65-F5344CB8AC3E}">
        <p14:creationId xmlns:p14="http://schemas.microsoft.com/office/powerpoint/2010/main" val="1976549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4AFC0EA6-4AF5-85F1-C3CA-98CAF767A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72" y="2095018"/>
            <a:ext cx="5126056" cy="4351338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F91DB99-50C6-6CC4-E2DC-525C0218227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729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找到 </a:t>
            </a:r>
            <a:r>
              <a:rPr lang="en-US" altLang="zh-TW" sz="3000" dirty="0">
                <a:latin typeface="+mj-ea"/>
              </a:rPr>
              <a:t>username </a:t>
            </a:r>
            <a:r>
              <a:rPr lang="zh-TW" altLang="en-US" sz="3000" dirty="0">
                <a:latin typeface="+mj-ea"/>
              </a:rPr>
              <a:t>將帳號改為 </a:t>
            </a:r>
            <a:r>
              <a:rPr lang="en-US" altLang="zh-TW" sz="3000" dirty="0">
                <a:latin typeface="+mj-ea"/>
              </a:rPr>
              <a:t>elastic</a:t>
            </a:r>
          </a:p>
          <a:p>
            <a:pPr algn="ctr"/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找到 </a:t>
            </a:r>
            <a:r>
              <a:rPr lang="en-US" altLang="zh-TW" sz="3000" dirty="0">
                <a:latin typeface="+mj-ea"/>
              </a:rPr>
              <a:t>password </a:t>
            </a:r>
            <a:r>
              <a:rPr lang="zh-TW" altLang="en-US" sz="3000" dirty="0">
                <a:latin typeface="+mj-ea"/>
              </a:rPr>
              <a:t>將密碼改為 </a:t>
            </a:r>
            <a:r>
              <a:rPr lang="en-US" altLang="zh-TW" sz="3000" dirty="0" err="1">
                <a:latin typeface="+mj-ea"/>
              </a:rPr>
              <a:t>elasticsearch</a:t>
            </a:r>
            <a:r>
              <a:rPr lang="en-US" altLang="zh-TW" sz="3000" dirty="0">
                <a:latin typeface="+mj-ea"/>
              </a:rPr>
              <a:t>-setup-password </a:t>
            </a:r>
            <a:r>
              <a:rPr lang="zh-TW" altLang="en-US" sz="3000" dirty="0">
                <a:latin typeface="+mj-ea"/>
              </a:rPr>
              <a:t>所產生的 </a:t>
            </a:r>
            <a:r>
              <a:rPr lang="en-US" altLang="zh-TW" sz="3000" dirty="0">
                <a:latin typeface="+mj-ea"/>
              </a:rPr>
              <a:t>elastic</a:t>
            </a:r>
            <a:r>
              <a:rPr lang="zh-TW" altLang="en-US" sz="3000" dirty="0">
                <a:latin typeface="+mj-ea"/>
              </a:rPr>
              <a:t> 的帳密</a:t>
            </a:r>
          </a:p>
        </p:txBody>
      </p:sp>
    </p:spTree>
    <p:extLst>
      <p:ext uri="{BB962C8B-B14F-4D97-AF65-F5344CB8AC3E}">
        <p14:creationId xmlns:p14="http://schemas.microsoft.com/office/powerpoint/2010/main" val="1245303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AB1B1E1-0A3B-6299-6842-D128FF27E5D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776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filebeat</a:t>
            </a:r>
            <a:r>
              <a:rPr lang="en-US" altLang="zh-TW" sz="3000" dirty="0">
                <a:latin typeface="+mj-ea"/>
              </a:rPr>
              <a:t> modules enable </a:t>
            </a:r>
            <a:r>
              <a:rPr lang="en-US" altLang="zh-TW" sz="3000" dirty="0" err="1">
                <a:latin typeface="+mj-ea"/>
              </a:rPr>
              <a:t>suricata</a:t>
            </a:r>
            <a:r>
              <a:rPr lang="en-US" altLang="zh-TW" sz="3000" dirty="0">
                <a:latin typeface="+mj-ea"/>
              </a:rPr>
              <a:t> $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filebeat</a:t>
            </a:r>
            <a:r>
              <a:rPr lang="en-US" altLang="zh-TW" sz="3000" dirty="0">
                <a:latin typeface="+mj-ea"/>
              </a:rPr>
              <a:t> setup</a:t>
            </a:r>
          </a:p>
          <a:p>
            <a:pPr algn="ctr">
              <a:lnSpc>
                <a:spcPct val="110000"/>
              </a:lnSpc>
            </a:pPr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啟用 </a:t>
            </a:r>
            <a:r>
              <a:rPr lang="en-US" altLang="zh-TW" sz="3000" dirty="0" err="1">
                <a:latin typeface="+mj-ea"/>
              </a:rPr>
              <a:t>suricata</a:t>
            </a:r>
            <a:r>
              <a:rPr lang="zh-TW" altLang="en-US" sz="3000" dirty="0">
                <a:latin typeface="+mj-ea"/>
              </a:rPr>
              <a:t> 模組</a:t>
            </a:r>
            <a:endParaRPr lang="en-US" altLang="zh-TW" sz="3000" dirty="0">
              <a:latin typeface="+mj-ea"/>
            </a:endParaRPr>
          </a:p>
          <a:p>
            <a:pPr algn="ctr">
              <a:lnSpc>
                <a:spcPct val="110000"/>
              </a:lnSpc>
            </a:pPr>
            <a:r>
              <a:rPr lang="en-US" altLang="zh-TW" sz="3000" dirty="0">
                <a:latin typeface="+mj-ea"/>
              </a:rPr>
              <a:t>#</a:t>
            </a:r>
            <a:r>
              <a:rPr lang="zh-TW" altLang="en-US" sz="3000" dirty="0">
                <a:latin typeface="+mj-ea"/>
              </a:rPr>
              <a:t> 加入 </a:t>
            </a:r>
            <a:r>
              <a:rPr lang="en-US" altLang="zh-TW" sz="3000" dirty="0">
                <a:latin typeface="+mj-ea"/>
              </a:rPr>
              <a:t>pipeline</a:t>
            </a:r>
          </a:p>
        </p:txBody>
      </p:sp>
      <p:pic>
        <p:nvPicPr>
          <p:cNvPr id="29" name="內容版面配置區 28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2FFAB964-314E-AE51-FF2D-AABD024C7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41" y="2141537"/>
            <a:ext cx="5477717" cy="4351338"/>
          </a:xfrm>
        </p:spPr>
      </p:pic>
    </p:spTree>
    <p:extLst>
      <p:ext uri="{BB962C8B-B14F-4D97-AF65-F5344CB8AC3E}">
        <p14:creationId xmlns:p14="http://schemas.microsoft.com/office/powerpoint/2010/main" val="2586431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3ACFCE6A-5269-0C38-38F9-5BC64B7C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apt install default-</a:t>
            </a:r>
            <a:r>
              <a:rPr lang="en-US" altLang="zh-TW" sz="3000" dirty="0" err="1">
                <a:latin typeface="+mj-ea"/>
              </a:rPr>
              <a:t>jre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Execute the following command to install the JRE from OpenJDK 11</a:t>
            </a:r>
            <a:endParaRPr lang="zh-TW" altLang="en-US" sz="3000" dirty="0">
              <a:latin typeface="+mj-ea"/>
            </a:endParaRPr>
          </a:p>
        </p:txBody>
      </p:sp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61472945-B8F1-2145-62E7-CBDE05AEF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356" y="1690688"/>
            <a:ext cx="6081287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09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8574F119-E89E-F95A-D6C4-1CF59F3C5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790" y="1909823"/>
            <a:ext cx="5084420" cy="4351338"/>
          </a:xfr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DF958DB2-011F-1548-FFD3-E2030F220CD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544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systemctl</a:t>
            </a:r>
            <a:r>
              <a:rPr lang="en-US" altLang="zh-TW" sz="3000" dirty="0">
                <a:latin typeface="+mj-ea"/>
              </a:rPr>
              <a:t> daemon-reload $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systemctl</a:t>
            </a:r>
            <a:r>
              <a:rPr lang="en-US" altLang="zh-TW" sz="3000" dirty="0">
                <a:latin typeface="+mj-ea"/>
              </a:rPr>
              <a:t> enable </a:t>
            </a:r>
            <a:r>
              <a:rPr lang="en-US" altLang="zh-TW" sz="3000" dirty="0" err="1">
                <a:latin typeface="+mj-ea"/>
              </a:rPr>
              <a:t>filebeat</a:t>
            </a:r>
            <a:r>
              <a:rPr lang="en-US" altLang="zh-TW" sz="3000" dirty="0">
                <a:latin typeface="+mj-ea"/>
              </a:rPr>
              <a:t> $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systemctl</a:t>
            </a:r>
            <a:r>
              <a:rPr lang="en-US" altLang="zh-TW" sz="3000" dirty="0">
                <a:latin typeface="+mj-ea"/>
              </a:rPr>
              <a:t> start </a:t>
            </a:r>
            <a:r>
              <a:rPr lang="en-US" altLang="zh-TW" sz="3000" dirty="0" err="1">
                <a:latin typeface="+mj-ea"/>
              </a:rPr>
              <a:t>filebeat</a:t>
            </a:r>
            <a:endParaRPr lang="en-US" altLang="zh-TW" sz="3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5914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313961DF-DECB-E1C5-0983-572739AA9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948" y="1999245"/>
            <a:ext cx="4578104" cy="4351338"/>
          </a:xfr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F3A1FB7E-B159-91DB-82A9-4EBFEB242DB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634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wget</a:t>
            </a:r>
            <a:r>
              <a:rPr lang="en-US" altLang="zh-TW" sz="3000" dirty="0">
                <a:latin typeface="+mj-ea"/>
              </a:rPr>
              <a:t> https://dl.google.com/linux/direct/google-chrome-stable_amd64.deb </a:t>
            </a:r>
          </a:p>
          <a:p>
            <a:pPr algn="ctr">
              <a:lnSpc>
                <a:spcPct val="110000"/>
              </a:lnSpc>
            </a:pPr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下載 </a:t>
            </a:r>
            <a:r>
              <a:rPr lang="en-US" altLang="zh-TW" sz="3000" dirty="0">
                <a:latin typeface="+mj-ea"/>
              </a:rPr>
              <a:t>Google Chrome</a:t>
            </a:r>
          </a:p>
        </p:txBody>
      </p:sp>
    </p:spTree>
    <p:extLst>
      <p:ext uri="{BB962C8B-B14F-4D97-AF65-F5344CB8AC3E}">
        <p14:creationId xmlns:p14="http://schemas.microsoft.com/office/powerpoint/2010/main" val="3367823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D40B475B-2D38-9F24-F8CD-D28CB5C97C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>
                <a:latin typeface="+mj-ea"/>
              </a:rPr>
              <a:t>apt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>
                <a:latin typeface="+mj-ea"/>
              </a:rPr>
              <a:t>install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>
                <a:latin typeface="+mj-ea"/>
              </a:rPr>
              <a:t>-y –f ./google-chrome-stable_amd64.deb</a:t>
            </a:r>
          </a:p>
          <a:p>
            <a:pPr algn="ctr">
              <a:lnSpc>
                <a:spcPct val="110000"/>
              </a:lnSpc>
            </a:pPr>
            <a:r>
              <a:rPr lang="en-US" altLang="zh-TW" sz="3000" dirty="0">
                <a:latin typeface="+mj-ea"/>
              </a:rPr>
              <a:t>#</a:t>
            </a:r>
            <a:r>
              <a:rPr lang="zh-TW" altLang="en-US" sz="3000" dirty="0">
                <a:latin typeface="+mj-ea"/>
              </a:rPr>
              <a:t> 安裝 </a:t>
            </a:r>
            <a:r>
              <a:rPr lang="en-US" altLang="zh-TW" sz="3000" dirty="0">
                <a:latin typeface="+mj-ea"/>
              </a:rPr>
              <a:t>Google Chrome</a:t>
            </a:r>
          </a:p>
        </p:txBody>
      </p:sp>
      <p:pic>
        <p:nvPicPr>
          <p:cNvPr id="9" name="內容版面配置區 8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18FB661E-5359-4C5E-7FD1-7310ED3B1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48" y="1825625"/>
            <a:ext cx="4590704" cy="4351338"/>
          </a:xfrm>
        </p:spPr>
      </p:pic>
    </p:spTree>
    <p:extLst>
      <p:ext uri="{BB962C8B-B14F-4D97-AF65-F5344CB8AC3E}">
        <p14:creationId xmlns:p14="http://schemas.microsoft.com/office/powerpoint/2010/main" val="4087429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56C9861B-523F-13F7-A152-2B3F54733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437" y="1253331"/>
            <a:ext cx="4587125" cy="4351338"/>
          </a:xfrm>
        </p:spPr>
      </p:pic>
    </p:spTree>
    <p:extLst>
      <p:ext uri="{BB962C8B-B14F-4D97-AF65-F5344CB8AC3E}">
        <p14:creationId xmlns:p14="http://schemas.microsoft.com/office/powerpoint/2010/main" val="3208218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0A96EC76-968D-5B90-1798-AAD98C1F0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87" y="1253331"/>
            <a:ext cx="4573825" cy="4351338"/>
          </a:xfrm>
        </p:spPr>
      </p:pic>
    </p:spTree>
    <p:extLst>
      <p:ext uri="{BB962C8B-B14F-4D97-AF65-F5344CB8AC3E}">
        <p14:creationId xmlns:p14="http://schemas.microsoft.com/office/powerpoint/2010/main" val="895101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37BCBA57-8133-90DF-1909-6801B6926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08" y="1871923"/>
            <a:ext cx="4560783" cy="4351338"/>
          </a:xfr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036064A9-844B-26C7-6B7A-82DC73560E6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506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zh-TW" altLang="en-US" sz="3000" dirty="0">
                <a:latin typeface="+mj-ea"/>
              </a:rPr>
              <a:t>進入 </a:t>
            </a:r>
            <a:r>
              <a:rPr lang="en-US" altLang="zh-TW" sz="3000" dirty="0" err="1">
                <a:latin typeface="+mj-ea"/>
              </a:rPr>
              <a:t>kibana</a:t>
            </a:r>
            <a:r>
              <a:rPr lang="zh-TW" altLang="en-US" sz="3000" dirty="0">
                <a:latin typeface="+mj-ea"/>
              </a:rPr>
              <a:t> 介面</a:t>
            </a:r>
            <a:endParaRPr lang="en-US" altLang="zh-TW" sz="3000" dirty="0">
              <a:latin typeface="+mj-ea"/>
            </a:endParaRPr>
          </a:p>
          <a:p>
            <a:pPr algn="ctr">
              <a:lnSpc>
                <a:spcPct val="110000"/>
              </a:lnSpc>
            </a:pPr>
            <a:r>
              <a:rPr lang="en-US" altLang="zh-TW" sz="3000" dirty="0">
                <a:latin typeface="+mj-ea"/>
              </a:rPr>
              <a:t>http://127.0.0.1:5601/</a:t>
            </a:r>
          </a:p>
        </p:txBody>
      </p:sp>
    </p:spTree>
    <p:extLst>
      <p:ext uri="{BB962C8B-B14F-4D97-AF65-F5344CB8AC3E}">
        <p14:creationId xmlns:p14="http://schemas.microsoft.com/office/powerpoint/2010/main" val="4090456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0D4C6CB5-2A78-EFD2-F49F-ECD7F0946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96" y="1253331"/>
            <a:ext cx="4573607" cy="4351338"/>
          </a:xfrm>
        </p:spPr>
      </p:pic>
    </p:spTree>
    <p:extLst>
      <p:ext uri="{BB962C8B-B14F-4D97-AF65-F5344CB8AC3E}">
        <p14:creationId xmlns:p14="http://schemas.microsoft.com/office/powerpoint/2010/main" val="1606107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37E6AEEF-41A9-62BB-E0F0-7970EE481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007" y="1690688"/>
            <a:ext cx="4599985" cy="435133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53E8FE70-3967-DAB7-2AF8-99BB5D92225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altLang="zh-TW" sz="3000" dirty="0">
                <a:latin typeface="+mj-ea"/>
              </a:rPr>
              <a:t>Kibana </a:t>
            </a:r>
            <a:r>
              <a:rPr lang="zh-TW" altLang="en-US" sz="3000" dirty="0">
                <a:latin typeface="+mj-ea"/>
              </a:rPr>
              <a:t>操作</a:t>
            </a:r>
            <a:endParaRPr lang="en-US" altLang="zh-TW" sz="3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6753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883D7950-C4F7-B979-1E00-56B1B7A32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4" y="818045"/>
            <a:ext cx="5504591" cy="5221909"/>
          </a:xfrm>
        </p:spPr>
      </p:pic>
    </p:spTree>
    <p:extLst>
      <p:ext uri="{BB962C8B-B14F-4D97-AF65-F5344CB8AC3E}">
        <p14:creationId xmlns:p14="http://schemas.microsoft.com/office/powerpoint/2010/main" val="2498573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729A1A6C-BF7E-E707-104B-B60161B1D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4" y="818045"/>
            <a:ext cx="5504592" cy="5221909"/>
          </a:xfrm>
        </p:spPr>
      </p:pic>
    </p:spTree>
    <p:extLst>
      <p:ext uri="{BB962C8B-B14F-4D97-AF65-F5344CB8AC3E}">
        <p14:creationId xmlns:p14="http://schemas.microsoft.com/office/powerpoint/2010/main" val="397871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E64DA8E9-ECFB-F398-D8D7-BB2D41846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85" y="1690688"/>
            <a:ext cx="5068029" cy="4351338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1985FF7-8F10-7676-8812-E4AA9931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>
                <a:latin typeface="+mj-ea"/>
              </a:rPr>
              <a:t>java -version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Verify the installation</a:t>
            </a:r>
            <a:endParaRPr lang="zh-TW" altLang="en-US" sz="3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43588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內容版面配置區 12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2665C02C-E656-CB6F-BAF4-9DEA06DD7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5" y="818045"/>
            <a:ext cx="5504590" cy="5221909"/>
          </a:xfrm>
        </p:spPr>
      </p:pic>
    </p:spTree>
    <p:extLst>
      <p:ext uri="{BB962C8B-B14F-4D97-AF65-F5344CB8AC3E}">
        <p14:creationId xmlns:p14="http://schemas.microsoft.com/office/powerpoint/2010/main" val="118903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51790F2B-AE4E-AA33-51FA-4880BD088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4" y="818046"/>
            <a:ext cx="5504591" cy="5221908"/>
          </a:xfrm>
        </p:spPr>
      </p:pic>
    </p:spTree>
    <p:extLst>
      <p:ext uri="{BB962C8B-B14F-4D97-AF65-F5344CB8AC3E}">
        <p14:creationId xmlns:p14="http://schemas.microsoft.com/office/powerpoint/2010/main" val="2848602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BCBB7DF3-2C13-3D79-F1E6-445CB78A8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5" y="818045"/>
            <a:ext cx="5504590" cy="5221909"/>
          </a:xfrm>
        </p:spPr>
      </p:pic>
    </p:spTree>
    <p:extLst>
      <p:ext uri="{BB962C8B-B14F-4D97-AF65-F5344CB8AC3E}">
        <p14:creationId xmlns:p14="http://schemas.microsoft.com/office/powerpoint/2010/main" val="1776109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838102BD-57AA-C217-8663-B0A05E550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4" y="818045"/>
            <a:ext cx="5504591" cy="5221909"/>
          </a:xfrm>
        </p:spPr>
      </p:pic>
    </p:spTree>
    <p:extLst>
      <p:ext uri="{BB962C8B-B14F-4D97-AF65-F5344CB8AC3E}">
        <p14:creationId xmlns:p14="http://schemas.microsoft.com/office/powerpoint/2010/main" val="1303122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C64676F4-70B4-A3A8-C6CB-65343D09C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5" y="818046"/>
            <a:ext cx="5504590" cy="5221908"/>
          </a:xfrm>
        </p:spPr>
      </p:pic>
    </p:spTree>
    <p:extLst>
      <p:ext uri="{BB962C8B-B14F-4D97-AF65-F5344CB8AC3E}">
        <p14:creationId xmlns:p14="http://schemas.microsoft.com/office/powerpoint/2010/main" val="3677885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CF1CA4E5-E7FA-4505-802C-4F1A3BFB4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4" y="818045"/>
            <a:ext cx="5504591" cy="5221909"/>
          </a:xfrm>
        </p:spPr>
      </p:pic>
    </p:spTree>
    <p:extLst>
      <p:ext uri="{BB962C8B-B14F-4D97-AF65-F5344CB8AC3E}">
        <p14:creationId xmlns:p14="http://schemas.microsoft.com/office/powerpoint/2010/main" val="3640915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E841BECD-7281-07D4-3F99-62AEFA975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585" y="1690688"/>
            <a:ext cx="5100829" cy="435133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499C5D94-B667-CA00-01DC-62BF7B7D00A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zh-TW" altLang="en-US" sz="3000" dirty="0">
                <a:latin typeface="+mj-ea"/>
              </a:rPr>
              <a:t>匯入外部資料</a:t>
            </a:r>
            <a:endParaRPr lang="en-US" altLang="zh-TW" sz="3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48821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749C2634-47E4-D235-6DC8-CEC7386CF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54" y="575373"/>
            <a:ext cx="6690292" cy="5707253"/>
          </a:xfrm>
        </p:spPr>
      </p:pic>
    </p:spTree>
    <p:extLst>
      <p:ext uri="{BB962C8B-B14F-4D97-AF65-F5344CB8AC3E}">
        <p14:creationId xmlns:p14="http://schemas.microsoft.com/office/powerpoint/2010/main" val="399742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C5723C90-2FDB-AB4A-05D1-4F5F8469A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54" y="575373"/>
            <a:ext cx="6690292" cy="5707253"/>
          </a:xfrm>
        </p:spPr>
      </p:pic>
    </p:spTree>
    <p:extLst>
      <p:ext uri="{BB962C8B-B14F-4D97-AF65-F5344CB8AC3E}">
        <p14:creationId xmlns:p14="http://schemas.microsoft.com/office/powerpoint/2010/main" val="2518336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8075F759-C5B9-3027-8E4B-C81FCD7BF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54" y="573387"/>
            <a:ext cx="6690291" cy="5711225"/>
          </a:xfrm>
        </p:spPr>
      </p:pic>
    </p:spTree>
    <p:extLst>
      <p:ext uri="{BB962C8B-B14F-4D97-AF65-F5344CB8AC3E}">
        <p14:creationId xmlns:p14="http://schemas.microsoft.com/office/powerpoint/2010/main" val="106775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98523-579D-2D45-1D3E-AA9E086F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10825"/>
          </a:xfrm>
        </p:spPr>
        <p:txBody>
          <a:bodyPr>
            <a:noAutofit/>
          </a:bodyPr>
          <a:lstStyle/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>
                <a:latin typeface="+mj-ea"/>
              </a:rPr>
              <a:t>apt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>
                <a:latin typeface="+mj-ea"/>
              </a:rPr>
              <a:t>install default-</a:t>
            </a:r>
            <a:r>
              <a:rPr lang="en-US" altLang="zh-TW" sz="3000" dirty="0" err="1">
                <a:latin typeface="+mj-ea"/>
              </a:rPr>
              <a:t>jdk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You may need the JDK in addition to the JRE in order to compile and run some specific Java-based software</a:t>
            </a:r>
            <a:endParaRPr lang="zh-TW" altLang="en-US" sz="3000" dirty="0">
              <a:latin typeface="+mj-ea"/>
            </a:endParaRPr>
          </a:p>
        </p:txBody>
      </p:sp>
      <p:pic>
        <p:nvPicPr>
          <p:cNvPr id="5" name="圖片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5537523F-259C-A5B1-E213-FAD25E91D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546" y="1675951"/>
            <a:ext cx="6088908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016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B4C47986-B4F9-0117-DB0A-E0C833534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54" y="575373"/>
            <a:ext cx="6690291" cy="5707253"/>
          </a:xfrm>
        </p:spPr>
      </p:pic>
    </p:spTree>
    <p:extLst>
      <p:ext uri="{BB962C8B-B14F-4D97-AF65-F5344CB8AC3E}">
        <p14:creationId xmlns:p14="http://schemas.microsoft.com/office/powerpoint/2010/main" val="3211604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91C2E0EF-AF36-EAD8-280B-7B5D5FD56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54" y="575374"/>
            <a:ext cx="6690291" cy="5707252"/>
          </a:xfrm>
        </p:spPr>
      </p:pic>
    </p:spTree>
    <p:extLst>
      <p:ext uri="{BB962C8B-B14F-4D97-AF65-F5344CB8AC3E}">
        <p14:creationId xmlns:p14="http://schemas.microsoft.com/office/powerpoint/2010/main" val="692353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0B982EE3-E87F-2846-65C0-4814DBE4A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54" y="572976"/>
            <a:ext cx="6690291" cy="5712047"/>
          </a:xfrm>
        </p:spPr>
      </p:pic>
    </p:spTree>
    <p:extLst>
      <p:ext uri="{BB962C8B-B14F-4D97-AF65-F5344CB8AC3E}">
        <p14:creationId xmlns:p14="http://schemas.microsoft.com/office/powerpoint/2010/main" val="16856824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15091D7D-6A4F-DE29-FD66-FBA54F482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54" y="575373"/>
            <a:ext cx="6690291" cy="5707253"/>
          </a:xfrm>
        </p:spPr>
      </p:pic>
    </p:spTree>
    <p:extLst>
      <p:ext uri="{BB962C8B-B14F-4D97-AF65-F5344CB8AC3E}">
        <p14:creationId xmlns:p14="http://schemas.microsoft.com/office/powerpoint/2010/main" val="4281025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6562BCDD-7F54-F225-D348-44E24E355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54" y="575373"/>
            <a:ext cx="6690291" cy="5707253"/>
          </a:xfrm>
        </p:spPr>
      </p:pic>
    </p:spTree>
    <p:extLst>
      <p:ext uri="{BB962C8B-B14F-4D97-AF65-F5344CB8AC3E}">
        <p14:creationId xmlns:p14="http://schemas.microsoft.com/office/powerpoint/2010/main" val="70256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11C984ED-09F6-6B1D-EB5B-B0CA8EB5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javac</a:t>
            </a:r>
            <a:r>
              <a:rPr lang="en-US" altLang="zh-TW" sz="3000" dirty="0">
                <a:latin typeface="+mj-ea"/>
              </a:rPr>
              <a:t> -version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>
                <a:latin typeface="+mj-ea"/>
              </a:rPr>
              <a:t>Verify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>
                <a:latin typeface="+mj-ea"/>
              </a:rPr>
              <a:t>the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>
                <a:latin typeface="+mj-ea"/>
              </a:rPr>
              <a:t>installation</a:t>
            </a:r>
            <a:endParaRPr lang="zh-TW" altLang="en-US" sz="3000" dirty="0">
              <a:latin typeface="+mj-ea"/>
            </a:endParaRPr>
          </a:p>
        </p:txBody>
      </p:sp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FBF23777-F52E-91DD-4AAF-207FBC95B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902" y="1690688"/>
            <a:ext cx="5116196" cy="4351338"/>
          </a:xfrm>
        </p:spPr>
      </p:pic>
    </p:spTree>
    <p:extLst>
      <p:ext uri="{BB962C8B-B14F-4D97-AF65-F5344CB8AC3E}">
        <p14:creationId xmlns:p14="http://schemas.microsoft.com/office/powerpoint/2010/main" val="3134923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E9ABC3-B386-C41B-5FD5-D92650614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3000" dirty="0">
                <a:latin typeface="+mj-ea"/>
              </a:rPr>
              <a:t>$ </a:t>
            </a:r>
            <a:r>
              <a:rPr lang="en-US" altLang="zh-TW" sz="3000" dirty="0" err="1">
                <a:latin typeface="+mj-ea"/>
              </a:rPr>
              <a:t>wget</a:t>
            </a:r>
            <a:r>
              <a:rPr lang="en-US" altLang="zh-TW" sz="3000" dirty="0">
                <a:latin typeface="+mj-ea"/>
              </a:rPr>
              <a:t> -</a:t>
            </a:r>
            <a:r>
              <a:rPr lang="en-US" altLang="zh-TW" sz="3000" dirty="0" err="1">
                <a:latin typeface="+mj-ea"/>
              </a:rPr>
              <a:t>qO</a:t>
            </a:r>
            <a:r>
              <a:rPr lang="en-US" altLang="zh-TW" sz="3000" dirty="0">
                <a:latin typeface="+mj-ea"/>
              </a:rPr>
              <a:t> - https://artifacts.elastic.co/GPG-KEY-elasticsearch |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gpg</a:t>
            </a:r>
            <a:r>
              <a:rPr lang="en-US" altLang="zh-TW" sz="3000" dirty="0">
                <a:latin typeface="+mj-ea"/>
              </a:rPr>
              <a:t> -- </a:t>
            </a:r>
            <a:r>
              <a:rPr lang="en-US" altLang="zh-TW" sz="3000" dirty="0" err="1">
                <a:latin typeface="+mj-ea"/>
              </a:rPr>
              <a:t>dearmor</a:t>
            </a:r>
            <a:r>
              <a:rPr lang="en-US" altLang="zh-TW" sz="3000" dirty="0">
                <a:latin typeface="+mj-ea"/>
              </a:rPr>
              <a:t> -o /</a:t>
            </a:r>
            <a:r>
              <a:rPr lang="en-US" altLang="zh-TW" sz="3000" dirty="0" err="1">
                <a:latin typeface="+mj-ea"/>
              </a:rPr>
              <a:t>usr</a:t>
            </a:r>
            <a:r>
              <a:rPr lang="en-US" altLang="zh-TW" sz="3000" dirty="0">
                <a:latin typeface="+mj-ea"/>
              </a:rPr>
              <a:t>/share/keyrings/</a:t>
            </a:r>
            <a:r>
              <a:rPr lang="en-US" altLang="zh-TW" sz="3000" dirty="0" err="1">
                <a:latin typeface="+mj-ea"/>
              </a:rPr>
              <a:t>elasticsearch-keyring.gpg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Download and install the public signing key</a:t>
            </a:r>
            <a:endParaRPr lang="zh-TW" altLang="en-US" sz="3000" dirty="0">
              <a:latin typeface="+mj-ea"/>
            </a:endParaRPr>
          </a:p>
        </p:txBody>
      </p:sp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EA3126B1-48C8-B19F-123D-9025CFA2B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87" y="1690688"/>
            <a:ext cx="6058425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80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31E41A-305C-8C51-44EA-096970F0D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864524"/>
          </a:xfrm>
        </p:spPr>
        <p:txBody>
          <a:bodyPr>
            <a:noAutofit/>
          </a:bodyPr>
          <a:lstStyle/>
          <a:p>
            <a:pPr algn="ctr"/>
            <a:r>
              <a:rPr lang="en-US" altLang="zh-TW" sz="3000" dirty="0">
                <a:latin typeface="+mj-ea"/>
              </a:rPr>
              <a:t>$ echo “deb [signed-by=/</a:t>
            </a:r>
            <a:r>
              <a:rPr lang="en-US" altLang="zh-TW" sz="3000" dirty="0" err="1">
                <a:latin typeface="+mj-ea"/>
              </a:rPr>
              <a:t>usr</a:t>
            </a:r>
            <a:r>
              <a:rPr lang="en-US" altLang="zh-TW" sz="3000" dirty="0">
                <a:latin typeface="+mj-ea"/>
              </a:rPr>
              <a:t>/share/keyrings/</a:t>
            </a:r>
            <a:r>
              <a:rPr lang="en-US" altLang="zh-TW" sz="3000" dirty="0" err="1">
                <a:latin typeface="+mj-ea"/>
              </a:rPr>
              <a:t>elasticsearch-keyring.gpg</a:t>
            </a:r>
            <a:r>
              <a:rPr lang="en-US" altLang="zh-TW" sz="3000" dirty="0">
                <a:latin typeface="+mj-ea"/>
              </a:rPr>
              <a:t>] https://artifacts.elastic.co/packages/7.x/apt stable main” |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tee /</a:t>
            </a:r>
            <a:r>
              <a:rPr lang="en-US" altLang="zh-TW" sz="3000" dirty="0" err="1">
                <a:latin typeface="+mj-ea"/>
              </a:rPr>
              <a:t>etc</a:t>
            </a:r>
            <a:r>
              <a:rPr lang="en-US" altLang="zh-TW" sz="3000" dirty="0">
                <a:latin typeface="+mj-ea"/>
              </a:rPr>
              <a:t>/apt/</a:t>
            </a:r>
            <a:r>
              <a:rPr lang="en-US" altLang="zh-TW" sz="3000" dirty="0" err="1">
                <a:latin typeface="+mj-ea"/>
              </a:rPr>
              <a:t>sources.list.d</a:t>
            </a:r>
            <a:r>
              <a:rPr lang="en-US" altLang="zh-TW" sz="3000" dirty="0">
                <a:latin typeface="+mj-ea"/>
              </a:rPr>
              <a:t>/elastic-7.x.list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 </a:t>
            </a:r>
            <a:r>
              <a:rPr lang="zh-TW" altLang="en-US" sz="3000" dirty="0">
                <a:latin typeface="+mj-ea"/>
              </a:rPr>
              <a:t>加入 </a:t>
            </a:r>
            <a:r>
              <a:rPr lang="en-US" altLang="zh-TW" sz="3000" dirty="0">
                <a:latin typeface="+mj-ea"/>
              </a:rPr>
              <a:t>Elasticsearch</a:t>
            </a:r>
            <a:r>
              <a:rPr lang="zh-TW" altLang="en-US" sz="3000" dirty="0">
                <a:latin typeface="+mj-ea"/>
              </a:rPr>
              <a:t> 套件來源</a:t>
            </a:r>
          </a:p>
        </p:txBody>
      </p:sp>
      <p:pic>
        <p:nvPicPr>
          <p:cNvPr id="6" name="內容版面配置區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17C9C154-C0AC-7F9B-8AF9-71E726ECF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66" y="2229649"/>
            <a:ext cx="5085068" cy="4351338"/>
          </a:xfrm>
        </p:spPr>
      </p:pic>
    </p:spTree>
    <p:extLst>
      <p:ext uri="{BB962C8B-B14F-4D97-AF65-F5344CB8AC3E}">
        <p14:creationId xmlns:p14="http://schemas.microsoft.com/office/powerpoint/2010/main" val="1655039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BAA24516-A85C-4BA7-AFCC-14658D7E9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641" y="1690688"/>
            <a:ext cx="5094718" cy="4351338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0DA9FBE-C32D-C174-0538-C4D14316D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3000" dirty="0">
                <a:latin typeface="+mj-ea"/>
              </a:rPr>
              <a:t>$</a:t>
            </a:r>
            <a:r>
              <a:rPr lang="zh-TW" altLang="en-US" sz="3000" dirty="0">
                <a:latin typeface="+mj-ea"/>
              </a:rPr>
              <a:t> </a:t>
            </a:r>
            <a:r>
              <a:rPr lang="en-US" altLang="zh-TW" sz="3000" dirty="0" err="1">
                <a:latin typeface="+mj-ea"/>
              </a:rPr>
              <a:t>sudo</a:t>
            </a:r>
            <a:r>
              <a:rPr lang="en-US" altLang="zh-TW" sz="3000" dirty="0">
                <a:latin typeface="+mj-ea"/>
              </a:rPr>
              <a:t> apt update</a:t>
            </a:r>
            <a:br>
              <a:rPr lang="en-US" altLang="zh-TW" sz="3000" dirty="0">
                <a:latin typeface="+mj-ea"/>
              </a:rPr>
            </a:br>
            <a:r>
              <a:rPr lang="en-US" altLang="zh-TW" sz="3000" dirty="0">
                <a:latin typeface="+mj-ea"/>
              </a:rPr>
              <a:t>#</a:t>
            </a:r>
            <a:r>
              <a:rPr lang="zh-TW" altLang="en-US" sz="3000" dirty="0">
                <a:latin typeface="+mj-ea"/>
              </a:rPr>
              <a:t> 更新套件資料庫</a:t>
            </a:r>
          </a:p>
        </p:txBody>
      </p:sp>
    </p:spTree>
    <p:extLst>
      <p:ext uri="{BB962C8B-B14F-4D97-AF65-F5344CB8AC3E}">
        <p14:creationId xmlns:p14="http://schemas.microsoft.com/office/powerpoint/2010/main" val="2933111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20230920_Suricata安裝_410580121_余浩維</Template>
  <TotalTime>269</TotalTime>
  <Words>684</Words>
  <Application>Microsoft Office PowerPoint</Application>
  <PresentationFormat>寬螢幕</PresentationFormat>
  <Paragraphs>45</Paragraphs>
  <Slides>54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59" baseType="lpstr">
      <vt:lpstr>新細明體</vt:lpstr>
      <vt:lpstr>Arial</vt:lpstr>
      <vt:lpstr>Calibri</vt:lpstr>
      <vt:lpstr>Calibri Light</vt:lpstr>
      <vt:lpstr>Office 佈景主題</vt:lpstr>
      <vt:lpstr>Suricata ELK 安裝步驟  智慧資安三 410580121 余浩維</vt:lpstr>
      <vt:lpstr>$ sudo apt update $ java -version # To install the OpenJDK version of java, first update your apt package index</vt:lpstr>
      <vt:lpstr>$ sudo apt install default-jre # Execute the following command to install the JRE from OpenJDK 11</vt:lpstr>
      <vt:lpstr>$ java -version # Verify the installation</vt:lpstr>
      <vt:lpstr>$ sudo apt install default-jdk # You may need the JDK in addition to the JRE in order to compile and run some specific Java-based software</vt:lpstr>
      <vt:lpstr>$ javac -version # Verify the installation</vt:lpstr>
      <vt:lpstr>$ wget -qO - https://artifacts.elastic.co/GPG-KEY-elasticsearch | sudo gpg -- dearmor -o /usr/share/keyrings/elasticsearch-keyring.gpg # Download and install the public signing key</vt:lpstr>
      <vt:lpstr>$ echo “deb [signed-by=/usr/share/keyrings/elasticsearch-keyring.gpg] https://artifacts.elastic.co/packages/7.x/apt stable main” | sudo tee /etc/apt/sources.list.d/elastic-7.x.list # 加入 Elasticsearch 套件來源</vt:lpstr>
      <vt:lpstr>$ sudo apt update # 更新套件資料庫</vt:lpstr>
      <vt:lpstr>$ sudo apt install elasticsearch kibana #安裝 Elasticsearch &amp; Kibana</vt:lpstr>
      <vt:lpstr>$ sudo nano /etc/elasticsearch/elasticsearch.yml</vt:lpstr>
      <vt:lpstr>discovery.type: single-node; xpack.security.enabled:true # 移動至檔案最底部加入</vt:lpstr>
      <vt:lpstr>$ sudo systemctl daemon-reload $ sudo systemctl enable elasticsearch # 重新加載某個服務的配置文件，如果新安裝了一個服務，歸屬於 systemctl 管理，要是新服務的服務程序配置文件生效，需要重新加載。 #運行以下命令以使 Elasticsearch 在每次服務器啟動時啟動</vt:lpstr>
      <vt:lpstr>$ sudo systemctl start elasticsearch $ sudo ufw allow 9200 &amp; 9300 # 啟動 Elasticsearch 服務 systemctl  # Enable access to port 9200 from the local firewall</vt:lpstr>
      <vt:lpstr>$ cd /usr/share/elasticsearch/bin $ sudo ./elasticsearch-setup-passwords auto # 將產生的密碼複製並儲存</vt:lpstr>
      <vt:lpstr>PowerPoint 簡報</vt:lpstr>
      <vt:lpstr>$ curl -X GET -u elastic:elastic password “http://localhost:9200”</vt:lpstr>
      <vt:lpstr>$ cd /usr/share/kibana/bin/ $ sudo ./kibana-encryption-keys generate # 將產生的密碼複製並儲存</vt:lpstr>
      <vt:lpstr>PowerPoint 簡報</vt:lpstr>
      <vt:lpstr>PowerPoint 簡報</vt:lpstr>
      <vt:lpstr># 找到 server.port: 5601 並將註解拿掉 # 找到 server.host: “localhost” 將註解拿掉，並將 localhost 改為 0.0.0.0 (這邊是用 127.0.0.1 也可)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Suricata ELK 安裝步驟  智慧資安三 410580121 余浩維</dc:title>
  <dc:creator>浩維 余</dc:creator>
  <cp:lastModifiedBy>余浩維</cp:lastModifiedBy>
  <cp:revision>1</cp:revision>
  <dcterms:created xsi:type="dcterms:W3CDTF">2023-10-04T06:49:43Z</dcterms:created>
  <dcterms:modified xsi:type="dcterms:W3CDTF">2023-10-10T06:53:09Z</dcterms:modified>
</cp:coreProperties>
</file>